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handoutMasterIdLst>
    <p:handoutMasterId r:id="rId56"/>
  </p:handoutMasterIdLst>
  <p:sldIdLst>
    <p:sldId id="347"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2" r:id="rId45"/>
    <p:sldId id="343" r:id="rId46"/>
    <p:sldId id="349" r:id="rId47"/>
    <p:sldId id="350" r:id="rId48"/>
    <p:sldId id="351" r:id="rId49"/>
    <p:sldId id="344" r:id="rId50"/>
    <p:sldId id="345" r:id="rId51"/>
    <p:sldId id="352" r:id="rId52"/>
    <p:sldId id="354" r:id="rId53"/>
    <p:sldId id="34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74" autoAdjust="0"/>
  </p:normalViewPr>
  <p:slideViewPr>
    <p:cSldViewPr snapToGrid="0">
      <p:cViewPr varScale="1">
        <p:scale>
          <a:sx n="66" d="100"/>
          <a:sy n="66" d="100"/>
        </p:scale>
        <p:origin x="84" y="210"/>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11/19/2017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11/19/2017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C9C5CE34-9063-46DF-95C1-CEB5AE5815EC}"/>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2B2D8A-DA9F-4DF8-9FBF-C038CE4A222B}" type="slidenum">
              <a:t>2</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0FC07C68-205D-4957-9A01-B06AC91D46A1}"/>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BA55625B-BFD1-4F8A-AD63-3F800C90E031}"/>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1895548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822FC437-AE5E-44E9-B2F3-DDAAE6401213}"/>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3882786-7DFA-4DFD-A8EB-266892F8D682}" type="slidenum">
              <a:t>11</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331285BB-3492-46F2-8ED6-57AB714C76C4}"/>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7ADF231E-070C-4E75-A55E-C132B645B907}"/>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119049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C544C618-0413-49F6-A869-E2FA468B0DEF}"/>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592C73A-95A6-4C0C-847E-FB47FCA5E970}" type="slidenum">
              <a:t>12</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C4B381F6-4548-4C1A-841D-AA188F5CE40F}"/>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6886D383-8291-47A4-B956-71EA1FD1A11E}"/>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4254245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1ECAC4C0-C176-4981-B28A-2EFA3E06DE8D}"/>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9E507A5-2404-4DED-B463-468D6F0EAE5C}" type="slidenum">
              <a:t>13</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72D37DCE-CF46-4318-85A4-40CA1DAB76BC}"/>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92394DFD-0775-4602-80C6-10B214C45E68}"/>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907436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4DF99-1D30-4EB2-A6A2-5DD185960344}"/>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FF849B2-8FB5-48A8-8B63-333277444EBB}" type="slidenum">
              <a:t>14</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B6A47D24-7C5D-408E-B964-4F9F52ABF937}"/>
              </a:ext>
            </a:extLst>
          </p:cNvPr>
          <p:cNvSpPr>
            <a:spLocks noGrp="1" noRot="1" noChangeAspect="1"/>
          </p:cNvSpPr>
          <p:nvPr>
            <p:ph type="sldImg"/>
          </p:nvPr>
        </p:nvSpPr>
        <p:spPr>
          <a:xfrm>
            <a:off x="1370008" y="763588"/>
            <a:ext cx="5030791" cy="3771899"/>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70FEF526-8BDD-420D-BE13-9A47B36261DA}"/>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2927437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11C6102-C482-4F35-B983-9E5E1432727C}"/>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DEB02D3-085B-4829-9574-509DE0ED3BA9}" type="slidenum">
              <a:t>15</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E030A755-B47F-4F97-80A2-FB53B4D4EC7E}"/>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C5A4D530-83F1-45B3-ABCD-9FF69C6C7244}"/>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525061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5B8B55D-0866-4949-BB55-DC7B93083F62}"/>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22E972C-28D2-4056-B285-C4D302907C2D}" type="slidenum">
              <a:t>16</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0D021219-B56C-473E-AE57-B53DA2854429}"/>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116622C9-6F66-45EE-95D4-CDAA31A5A0C6}"/>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1022610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C162EB5-B996-4FA3-9DFB-76496DCED549}"/>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B463D29-3384-4DB2-A028-29B25CBABB1A}" type="slidenum">
              <a:t>17</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59978894-FB08-48CB-B5D6-2BE5FA06DE44}"/>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71F7C867-C5A8-46C6-BA42-A7331B9AF19F}"/>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522692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21A4256-24D6-466A-BEE0-326B1F2CB7D9}"/>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920E72F-3C24-4E4F-B4C0-E16C02F1D060}" type="slidenum">
              <a:t>18</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F5B4196B-2330-401E-B23D-6F9C2B1D88CD}"/>
              </a:ext>
            </a:extLst>
          </p:cNvPr>
          <p:cNvSpPr>
            <a:spLocks noGrp="1" noRot="1" noChangeAspect="1"/>
          </p:cNvSpPr>
          <p:nvPr>
            <p:ph type="sldImg"/>
          </p:nvPr>
        </p:nvSpPr>
        <p:spPr>
          <a:xfrm>
            <a:off x="1370008" y="763588"/>
            <a:ext cx="5030791" cy="3771899"/>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3A8A44A8-8684-476A-91D9-288B29E56602}"/>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2763314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A870417-3875-4211-85DA-60333B087E10}"/>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7BA9CE-F23A-4A9C-B254-FDEEF007CDED}" type="slidenum">
              <a:t>19</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75E90F29-D544-4307-87E2-F28940E669AA}"/>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9E853C9C-23CB-42B3-B07A-3A32FC9EE9EF}"/>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2898980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F4401E67-6A3E-4FA2-AAB1-E47E6917C1D7}"/>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5DBEB8E-6E74-44E8-B83A-8198071FD30F}" type="slidenum">
              <a:t>21</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15305869-057C-4E18-80F6-0B239F6C81E5}"/>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9BB5AA86-3102-464C-A046-803FA167E16E}"/>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70432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838EC664-CEF1-4449-84AD-96E48B476D15}"/>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2D51F7C-B4C9-482E-9F48-1091D6A93ABB}" type="slidenum">
              <a:t>3</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895974F2-95B5-4320-A9C2-22EBB3CDE365}"/>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8127A6FA-BDFD-4ECE-B5B7-D629B4108FD3}"/>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3749260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0D423A3E-0047-44BE-829A-96ADE082C862}"/>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A623F2C-1A38-45A8-B668-BFA9F3DA31F8}" type="slidenum">
              <a:t>22</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B0CA235E-6F60-4E29-A267-9478D0DEC4BF}"/>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BD8D5D9F-8762-4DFA-B54D-B2D97EA32BB7}"/>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1002222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F4AF20F-7F7D-4518-8D96-C323D84816F0}"/>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4D0EF1E-2000-42A4-87E4-C485E6F45FFD}" type="slidenum">
              <a:t>23</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5ED8E85A-43D1-48F5-ABD1-54D954EDBF24}"/>
              </a:ext>
            </a:extLst>
          </p:cNvPr>
          <p:cNvSpPr>
            <a:spLocks noGrp="1" noRot="1" noChangeAspect="1"/>
          </p:cNvSpPr>
          <p:nvPr>
            <p:ph type="sldImg"/>
          </p:nvPr>
        </p:nvSpPr>
        <p:spPr>
          <a:xfrm>
            <a:off x="1370008" y="763588"/>
            <a:ext cx="5030791" cy="3771899"/>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BB2459C0-FA89-4648-ACBA-3869398AC9FE}"/>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1170667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4A7149D-FFF4-4CFE-8286-47A9D51E4EB6}"/>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9744283-5949-49BC-B548-1B7FD5AB693C}" type="slidenum">
              <a:t>24</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3FAE1E41-433B-454A-9525-71B6078DC638}"/>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5920A13B-EDA5-4372-B838-5A098D826F2D}"/>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135147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B142C24-EB3B-4852-9B6B-AB5533D7110B}"/>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7BC5B79-6070-4E38-8D13-01EE38068371}" type="slidenum">
              <a:t>25</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BA20D205-6741-4517-9E7A-07DA5D470F07}"/>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ADFD88CA-7658-404C-A9A9-19834629E0BB}"/>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3958990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9D256B7-2A03-43B1-A89B-2339B910A388}"/>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AAB641C-AEE1-404A-8EDB-8B744AC55E55}" type="slidenum">
              <a:t>26</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A7FF4AEA-E551-4870-8FBF-01A76E9F7A26}"/>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D0D1DEE8-0CB5-471E-8113-A29201680C50}"/>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4005203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A748F89-9566-435F-AF3B-C6A43DEEFE4F}"/>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01DF2BA-B2C1-4D15-9FE1-B3FA179B44FA}" type="slidenum">
              <a:t>27</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F0AB65E9-4D68-446C-A999-40EFDE21EF69}"/>
              </a:ext>
            </a:extLst>
          </p:cNvPr>
          <p:cNvSpPr>
            <a:spLocks noGrp="1" noRot="1" noChangeAspect="1"/>
          </p:cNvSpPr>
          <p:nvPr>
            <p:ph type="sldImg"/>
          </p:nvPr>
        </p:nvSpPr>
        <p:spPr>
          <a:xfrm>
            <a:off x="1370008" y="763588"/>
            <a:ext cx="5030791" cy="3771899"/>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4395CEAC-4B67-478B-B826-95AEDCFF16BA}"/>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2437629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926F13FC-2647-4F5C-9CA4-D9ED5CBDE8D0}"/>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34C44D5-14A5-4B65-AA25-729C75E57C4C}" type="slidenum">
              <a:t>28</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C3F8F7E1-D3F1-4508-8EE7-F95916F95703}"/>
              </a:ext>
            </a:extLst>
          </p:cNvPr>
          <p:cNvSpPr>
            <a:spLocks noGrp="1" noRot="1" noChangeAspect="1"/>
          </p:cNvSpPr>
          <p:nvPr>
            <p:ph type="sldImg"/>
          </p:nvPr>
        </p:nvSpPr>
        <p:spPr>
          <a:xfrm>
            <a:off x="1370008" y="763588"/>
            <a:ext cx="5030791" cy="3771899"/>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2EC45F79-27D7-446B-B5A0-7304427518F9}"/>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4159988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4276354E-E869-4548-9EA5-9276C9EB4A10}"/>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589E3BF-2318-40AD-9F8E-84D08A2BFF00}" type="slidenum">
              <a:t>29</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24094B3E-31C1-4658-820B-287348C87460}"/>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39572072-CD66-448D-9853-72AD54537A55}"/>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710281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B4852B28-9D64-4785-BDE1-49249C0E7E1C}"/>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CE0FC66-6288-4D8D-AFDF-E7E47308A7D5}" type="slidenum">
              <a:t>30</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0D22EF89-0D49-44DB-90CE-F75030BDC5C1}"/>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3A434454-C33B-4B60-BF07-3BD07B0409F6}"/>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109177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8C5FCA71-16C3-43BC-AE3A-4A78C45E2163}"/>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66A1D63-04F5-4114-9D8C-E5EE42E36AFF}" type="slidenum">
              <a:t>31</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C06125FC-8E05-4F88-8E83-CDDAE02D8272}"/>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7DA63B12-B752-4705-ABFC-F0D74B108B10}"/>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285428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C21BAFD1-4EA2-41D7-A78D-084D6E83DDBC}"/>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214E951-44ED-46F6-9A4C-23885C96B2C4}" type="slidenum">
              <a:t>4</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DB0C1626-109A-43D4-BBAD-19E9DF3CD80C}"/>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1CA899BD-EFEE-4F11-86C9-A5ADE234F87D}"/>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10307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714853B-7045-4F11-9EE3-9AA0B977588D}"/>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4E962C2-1A90-44F1-BFB2-3A679C9ADE60}" type="slidenum">
              <a:t>32</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57099DA2-6CE8-49FE-8DED-52261C2C5E01}"/>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555C36A1-F7AC-497A-92F0-09BA83E9B074}"/>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3059462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64B1F6F2-0A5C-495C-9DB2-956D0687A1E8}"/>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D899DBC-AF76-4504-B76B-FB51D2608842}" type="slidenum">
              <a:t>33</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9326F597-6CED-448E-8668-64E662CEE0BD}"/>
              </a:ext>
            </a:extLst>
          </p:cNvPr>
          <p:cNvSpPr>
            <a:spLocks noGrp="1" noRot="1" noChangeAspect="1"/>
          </p:cNvSpPr>
          <p:nvPr>
            <p:ph type="sldImg"/>
          </p:nvPr>
        </p:nvSpPr>
        <p:spPr>
          <a:xfrm>
            <a:off x="1370008" y="763588"/>
            <a:ext cx="5030791" cy="3771899"/>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008ECD07-990A-4DFC-A7BE-CE58EAD1EAC7}"/>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63045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83D366C5-E17C-4F0C-859A-EB7DD26D2CA4}"/>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5C46DC2-2F05-43C4-B6CF-8B973719A631}" type="slidenum">
              <a:t>34</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CC696982-AD8B-4B8C-A26F-7C7C418DE021}"/>
              </a:ext>
            </a:extLst>
          </p:cNvPr>
          <p:cNvSpPr>
            <a:spLocks noGrp="1" noRot="1" noChangeAspect="1"/>
          </p:cNvSpPr>
          <p:nvPr>
            <p:ph type="sldImg"/>
          </p:nvPr>
        </p:nvSpPr>
        <p:spPr>
          <a:xfrm>
            <a:off x="1370008" y="763588"/>
            <a:ext cx="5030791" cy="3771899"/>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A1594C9C-D581-4C21-ADA0-A8BF4EE755B6}"/>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955618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8BED2E33-8FBC-41E6-AAFF-968867F0CB36}"/>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EB8BC5E-2C6B-431D-B891-8C62470348E6}" type="slidenum">
              <a:t>35</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C4634CEC-9674-4124-AF01-71F734B2931D}"/>
              </a:ext>
            </a:extLst>
          </p:cNvPr>
          <p:cNvSpPr>
            <a:spLocks noGrp="1" noRot="1" noChangeAspect="1"/>
          </p:cNvSpPr>
          <p:nvPr>
            <p:ph type="sldImg"/>
          </p:nvPr>
        </p:nvSpPr>
        <p:spPr>
          <a:xfrm>
            <a:off x="1370008" y="763588"/>
            <a:ext cx="5030791" cy="3771899"/>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3049CD6A-0DA1-4C52-A501-D39423CA140F}"/>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1204056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0AED8E18-3C40-48AF-9729-E058AE35474B}"/>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9C34D59-3DEC-4D8D-80DB-364169290296}" type="slidenum">
              <a:t>36</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DFE66606-E6C7-4158-8D8E-50876E569B73}"/>
              </a:ext>
            </a:extLst>
          </p:cNvPr>
          <p:cNvSpPr>
            <a:spLocks noGrp="1" noRot="1" noChangeAspect="1"/>
          </p:cNvSpPr>
          <p:nvPr>
            <p:ph type="sldImg"/>
          </p:nvPr>
        </p:nvSpPr>
        <p:spPr>
          <a:xfrm>
            <a:off x="1370008" y="763588"/>
            <a:ext cx="5030791" cy="3771899"/>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7B94E046-2F3C-4696-87F7-488C2D3B3AD1}"/>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3314615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FF420D7E-96D9-4142-9B5F-B940E78509DA}"/>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7260948-28CF-42E8-A9AE-A712AC1E2AA3}" type="slidenum">
              <a:t>37</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F7A343F2-C1C8-46E9-A355-1D67BE718659}"/>
              </a:ext>
            </a:extLst>
          </p:cNvPr>
          <p:cNvSpPr>
            <a:spLocks noGrp="1" noRot="1" noChangeAspect="1"/>
          </p:cNvSpPr>
          <p:nvPr>
            <p:ph type="sldImg"/>
          </p:nvPr>
        </p:nvSpPr>
        <p:spPr>
          <a:xfrm>
            <a:off x="1370008" y="763588"/>
            <a:ext cx="5030791" cy="3771899"/>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09E9F221-FEB9-43DF-B4F7-025006F7B415}"/>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3839438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3C0DA34-09C1-4BC8-A5E5-73DE78F9D102}"/>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4C233B3-8AEC-40F4-8A42-A0566DA16FF1}" type="slidenum">
              <a:t>38</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392921EC-1B04-479B-B62B-835307D07E35}"/>
              </a:ext>
            </a:extLst>
          </p:cNvPr>
          <p:cNvSpPr>
            <a:spLocks noGrp="1" noRot="1" noChangeAspect="1"/>
          </p:cNvSpPr>
          <p:nvPr>
            <p:ph type="sldImg"/>
          </p:nvPr>
        </p:nvSpPr>
        <p:spPr>
          <a:xfrm>
            <a:off x="1370008" y="763588"/>
            <a:ext cx="5030791" cy="3771899"/>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3FE0B9A3-8D48-4C5B-AFC4-910BF3CD8E02}"/>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3815845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13BC31A-9AFD-41D4-868A-E0C440EF400E}"/>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1428188-9D0A-47DB-B660-30398DE9A157}" type="slidenum">
              <a:t>39</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83FCCD04-DDA0-409F-9942-7922BA56D2FF}"/>
              </a:ext>
            </a:extLst>
          </p:cNvPr>
          <p:cNvSpPr>
            <a:spLocks noGrp="1" noRot="1" noChangeAspect="1"/>
          </p:cNvSpPr>
          <p:nvPr>
            <p:ph type="sldImg"/>
          </p:nvPr>
        </p:nvSpPr>
        <p:spPr>
          <a:xfrm>
            <a:off x="1370008" y="763588"/>
            <a:ext cx="5030791" cy="3771899"/>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AFBA034F-315B-4557-84CD-7D569C2AE06F}"/>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2875866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1F095B62-9D6B-4EBB-B93A-3E102C2FB2F6}"/>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9207F70-D52E-4DF0-8994-061663C48FA9}" type="slidenum">
              <a:t>40</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C07FD14C-1C8C-4FEE-88E3-43C1BBC670E5}"/>
              </a:ext>
            </a:extLst>
          </p:cNvPr>
          <p:cNvSpPr>
            <a:spLocks noGrp="1" noRot="1" noChangeAspect="1"/>
          </p:cNvSpPr>
          <p:nvPr>
            <p:ph type="sldImg"/>
          </p:nvPr>
        </p:nvSpPr>
        <p:spPr>
          <a:xfrm>
            <a:off x="1370008" y="763588"/>
            <a:ext cx="5030791" cy="3771899"/>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9474F058-9E5A-466E-8A89-294CF3FA8F74}"/>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3747810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19E0A6D-831E-4577-A240-8A0A69CDF145}"/>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970E3F3-6577-4779-9FE6-A4D4F106D3A4}" type="slidenum">
              <a:t>41</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0CE430E4-6DAF-427C-8C77-3FE7C202CF09}"/>
              </a:ext>
            </a:extLst>
          </p:cNvPr>
          <p:cNvSpPr>
            <a:spLocks noGrp="1" noRot="1" noChangeAspect="1"/>
          </p:cNvSpPr>
          <p:nvPr>
            <p:ph type="sldImg"/>
          </p:nvPr>
        </p:nvSpPr>
        <p:spPr>
          <a:xfrm>
            <a:off x="1370008" y="763588"/>
            <a:ext cx="5030791" cy="3771899"/>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FA8AF877-DE71-45D0-A796-1B2B948D1F36}"/>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399702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99B6CCB2-B111-40E5-ADFB-F6CAB8DC0DA1}"/>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D76169C-065A-46D5-B907-AE8B97B488E8}" type="slidenum">
              <a:t>5</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A2931B30-A549-4B2E-8E16-954FE59BE3B7}"/>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2C7BD77A-D161-4085-804A-507C3C561871}"/>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3007416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E991496-2279-45F2-A526-566496CBAF84}"/>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E70D8A1-CAE3-4ACC-8516-E6EAC5740CC4}" type="slidenum">
              <a:t>42</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1BC2CB04-AE7C-414F-9576-026739438395}"/>
              </a:ext>
            </a:extLst>
          </p:cNvPr>
          <p:cNvSpPr>
            <a:spLocks noGrp="1" noRot="1" noChangeAspect="1"/>
          </p:cNvSpPr>
          <p:nvPr>
            <p:ph type="sldImg"/>
          </p:nvPr>
        </p:nvSpPr>
        <p:spPr>
          <a:xfrm>
            <a:off x="1370008" y="763588"/>
            <a:ext cx="5030791" cy="3771899"/>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BD7558D7-B56A-466F-A43E-16EAF9386805}"/>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574992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19E0A6D-831E-4577-A240-8A0A69CDF145}"/>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970E3F3-6577-4779-9FE6-A4D4F106D3A4}" type="slidenum">
              <a:t>43</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0CE430E4-6DAF-427C-8C77-3FE7C202CF09}"/>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FA8AF877-DE71-45D0-A796-1B2B948D1F36}"/>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1814928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FFE3A044-C603-4CF0-B969-C7C97759E457}"/>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A543371-37F8-4AB6-BAB5-BE98ACC094A7}" type="slidenum">
              <a:t>50</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647D9175-B7F4-45BB-9A17-05FDD778A485}"/>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A2D6E28E-8974-49F1-9DFF-9A8CB9031FAF}"/>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373974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BF5C9025-8945-4652-B415-8CEED8B0FE9B}"/>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8489101-CC25-4E01-B7D2-296B46AACFE4}" type="slidenum">
              <a:t>6</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35968058-C987-4EF8-A8AD-D69A2755604F}"/>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395291A8-2BCF-43F3-B315-6F3B04D08E4A}"/>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5630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DF2F7D9-31D8-4262-83C2-B734DC625F48}"/>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15595DD-F02B-448F-A0E7-52A6680EE0BE}" type="slidenum">
              <a:t>7</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EFA507E8-DFDE-4876-A798-61B8C291CF3E}"/>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15A00ACF-E103-4612-9041-A1ACDBBE1DD9}"/>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234029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F94BF55D-9DDD-403A-9726-6793F7B3BFB1}"/>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116758A-4388-4BE8-960A-2A39B5C9D1F5}" type="slidenum">
              <a:t>8</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4BCF9BAE-A76F-4283-9D96-C91F9B3AF824}"/>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62610AFA-EDFD-44E4-85AB-F8F35630E6FF}"/>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118889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574FB46B-7DE4-4378-9256-9EADC83C8DC4}"/>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1152A7F-CC41-4B74-9A73-4961785BB390}" type="slidenum">
              <a:t>9</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94F1050B-8BFB-4626-975C-9DEF488C8CA5}"/>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44C03739-C213-4FB7-95B3-352F8204979E}"/>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2181101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4B5BEF71-86B8-40E5-9B7E-7438348EC0DB}"/>
              </a:ext>
            </a:extLst>
          </p:cNvPr>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B3C91B4-3AF0-48CC-A473-5FF0A3B80DCE}" type="slidenum">
              <a:t>10</a:t>
            </a:fld>
            <a:endParaRPr lang="en-US"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lide Image Placeholder 1">
            <a:extLst>
              <a:ext uri="{FF2B5EF4-FFF2-40B4-BE49-F238E27FC236}">
                <a16:creationId xmlns:a16="http://schemas.microsoft.com/office/drawing/2014/main" id="{1CD02A9A-2830-4302-928F-6F639C603C3E}"/>
              </a:ext>
            </a:extLst>
          </p:cNvPr>
          <p:cNvSpPr>
            <a:spLocks noGrp="1" noRot="1" noChangeAspect="1"/>
          </p:cNvSpPr>
          <p:nvPr>
            <p:ph type="sldImg"/>
          </p:nvPr>
        </p:nvSpPr>
        <p:spPr>
          <a:xfrm>
            <a:off x="533400" y="763588"/>
            <a:ext cx="6704013" cy="3771900"/>
          </a:xfrm>
          <a:solidFill>
            <a:srgbClr val="CFE7F5"/>
          </a:solidFill>
          <a:ln w="25402">
            <a:solidFill>
              <a:srgbClr val="808080"/>
            </a:solidFill>
            <a:prstDash val="solid"/>
          </a:ln>
        </p:spPr>
      </p:sp>
      <p:sp>
        <p:nvSpPr>
          <p:cNvPr id="4" name="Notes Placeholder 2">
            <a:extLst>
              <a:ext uri="{FF2B5EF4-FFF2-40B4-BE49-F238E27FC236}">
                <a16:creationId xmlns:a16="http://schemas.microsoft.com/office/drawing/2014/main" id="{0F8C5D87-06D4-4660-9DE7-AD14090D6220}"/>
              </a:ext>
            </a:extLst>
          </p:cNvPr>
          <p:cNvSpPr txBox="1">
            <a:spLocks noGrp="1"/>
          </p:cNvSpPr>
          <p:nvPr>
            <p:ph type="body" sz="quarter" idx="1"/>
          </p:nvPr>
        </p:nvSpPr>
        <p:spPr/>
        <p:txBody>
          <a:bodyPr/>
          <a:lstStyle/>
          <a:p>
            <a:endParaRPr lang="en-MY"/>
          </a:p>
        </p:txBody>
      </p:sp>
    </p:spTree>
    <p:extLst>
      <p:ext uri="{BB962C8B-B14F-4D97-AF65-F5344CB8AC3E}">
        <p14:creationId xmlns:p14="http://schemas.microsoft.com/office/powerpoint/2010/main" val="81128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11/19/2017</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11/19/2017</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11/19/2017</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11/19/2017</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12952B5-7A2F-4CC8-B7CE-9234E21C2837}" type="datetime1">
              <a:rPr lang="en-US" smtClean="0"/>
              <a:t>11/19/2017</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E1DA07A-9201-4B4B-BAF2-015AFA30F520}" type="datetime1">
              <a:rPr lang="en-US" smtClean="0"/>
              <a:t>11/19/2017</a:t>
            </a:fld>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t>11/19/2017</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11/19/2017</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11/19/2017</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11/19/2017</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9E583DDF-CA54-461A-A486-592D2374C532}" type="datetimeFigureOut">
              <a:rPr lang="en-US" smtClean="0"/>
              <a:pPr/>
              <a:t>11/19/2017</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1288" y="165020"/>
            <a:ext cx="8138377" cy="1536189"/>
          </a:xfrm>
        </p:spPr>
        <p:txBody>
          <a:bodyPr>
            <a:normAutofit fontScale="90000"/>
          </a:bodyPr>
          <a:lstStyle/>
          <a:p>
            <a:r>
              <a:rPr lang="zh-CN" altLang="en-US" dirty="0"/>
              <a:t>红蜻蜓整全系统：弹性有效汉字教学方案</a:t>
            </a:r>
            <a:endParaRPr lang="en-US" dirty="0"/>
          </a:p>
        </p:txBody>
      </p:sp>
      <p:sp>
        <p:nvSpPr>
          <p:cNvPr id="5" name="Subtitle 4"/>
          <p:cNvSpPr>
            <a:spLocks noGrp="1"/>
          </p:cNvSpPr>
          <p:nvPr>
            <p:ph type="subTitle" idx="1"/>
          </p:nvPr>
        </p:nvSpPr>
        <p:spPr>
          <a:xfrm>
            <a:off x="3903329" y="2126512"/>
            <a:ext cx="6916336" cy="2771361"/>
          </a:xfrm>
        </p:spPr>
        <p:txBody>
          <a:bodyPr>
            <a:normAutofit fontScale="62500" lnSpcReduction="20000"/>
          </a:bodyPr>
          <a:lstStyle/>
          <a:p>
            <a:pPr indent="-195954">
              <a:buSzPct val="45000"/>
              <a:buFont typeface="StarSymbol"/>
              <a:buChar char="●"/>
            </a:pPr>
            <a:r>
              <a:rPr lang="zh-CN" altLang="en-US" dirty="0"/>
              <a:t>认字是汉字学习的巨石</a:t>
            </a:r>
          </a:p>
          <a:p>
            <a:pPr indent="-195954">
              <a:buSzPct val="45000"/>
              <a:buFont typeface="StarSymbol"/>
              <a:buChar char="●"/>
            </a:pPr>
            <a:r>
              <a:rPr lang="zh-CN" altLang="en-US" dirty="0"/>
              <a:t>对外汉字是对外汉语的关键</a:t>
            </a:r>
          </a:p>
          <a:p>
            <a:pPr indent="-195954">
              <a:buSzPct val="45000"/>
              <a:buFont typeface="StarSymbol"/>
              <a:buChar char="●"/>
            </a:pPr>
            <a:r>
              <a:rPr lang="zh-CN" altLang="en-US" dirty="0"/>
              <a:t>表意文字需要与表音文字不同的系统</a:t>
            </a:r>
          </a:p>
          <a:p>
            <a:pPr indent="-195954">
              <a:buSzPct val="45000"/>
              <a:buFont typeface="StarSymbol"/>
              <a:buChar char="●"/>
            </a:pPr>
            <a:r>
              <a:rPr lang="zh-CN" altLang="en-US" dirty="0"/>
              <a:t>提出平衡古今与多媒体的整全方案</a:t>
            </a:r>
            <a:endParaRPr lang="en-US" dirty="0"/>
          </a:p>
          <a:p>
            <a:pPr lvl="0"/>
            <a:endParaRPr lang="en-US" dirty="0"/>
          </a:p>
          <a:p>
            <a:pPr indent="-195954"/>
            <a:r>
              <a:rPr lang="en-US" dirty="0"/>
              <a:t>“</a:t>
            </a:r>
            <a:r>
              <a:rPr lang="zh-CN" altLang="en-US" dirty="0"/>
              <a:t>一直想着如何减低孩子认汉语的痛苦。 ”</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B3AA-7882-4443-8AC7-A802CAC3E958}"/>
              </a:ext>
            </a:extLst>
          </p:cNvPr>
          <p:cNvSpPr txBox="1">
            <a:spLocks noGrp="1"/>
          </p:cNvSpPr>
          <p:nvPr>
            <p:ph type="title" idx="4294967295"/>
          </p:nvPr>
        </p:nvSpPr>
        <p:spPr>
          <a:xfrm>
            <a:off x="2339983" y="620798"/>
            <a:ext cx="7511467" cy="1089529"/>
          </a:xfrm>
        </p:spPr>
        <p:txBody>
          <a:bodyPr>
            <a:spAutoFit/>
          </a:bodyPr>
          <a:lstStyle/>
          <a:p>
            <a:pPr lvl="0"/>
            <a:r>
              <a:rPr lang="en-US" sz="3600" dirty="0"/>
              <a:t>2.现代传统背诵：独体字/</a:t>
            </a:r>
            <a:r>
              <a:rPr lang="en-US" sz="3600" dirty="0" err="1"/>
              <a:t>部首</a:t>
            </a:r>
            <a:r>
              <a:rPr lang="en-US" sz="3600" dirty="0"/>
              <a:t>/</a:t>
            </a:r>
            <a:r>
              <a:rPr lang="en-US" sz="3600" dirty="0" err="1"/>
              <a:t>六书认字法</a:t>
            </a:r>
            <a:endParaRPr lang="en-US" sz="3600" dirty="0"/>
          </a:p>
        </p:txBody>
      </p:sp>
      <p:sp>
        <p:nvSpPr>
          <p:cNvPr id="3" name="Text Placeholder 2">
            <a:extLst>
              <a:ext uri="{FF2B5EF4-FFF2-40B4-BE49-F238E27FC236}">
                <a16:creationId xmlns:a16="http://schemas.microsoft.com/office/drawing/2014/main" id="{56BC6521-FD9F-47F2-BE58-61124F613CE3}"/>
              </a:ext>
            </a:extLst>
          </p:cNvPr>
          <p:cNvSpPr txBox="1">
            <a:spLocks noGrp="1"/>
          </p:cNvSpPr>
          <p:nvPr>
            <p:ph type="body" idx="4294967295"/>
          </p:nvPr>
        </p:nvSpPr>
        <p:spPr/>
        <p:txBody>
          <a:bodyPr/>
          <a:lstStyle/>
          <a:p>
            <a:pPr lvl="0"/>
            <a:endParaRPr lang="en-US" dirty="0"/>
          </a:p>
          <a:p>
            <a:pPr lvl="0">
              <a:buSzPct val="45000"/>
              <a:buFont typeface="StarSymbol"/>
              <a:buChar char="●"/>
            </a:pPr>
            <a:r>
              <a:rPr lang="en-US" sz="3600" b="1" dirty="0"/>
              <a:t>1988年，中国语言文字工作委员会公布《现代汉语常用字表》，收录3500常用字，其中常用字为，次用字为1000个。</a:t>
            </a:r>
          </a:p>
        </p:txBody>
      </p:sp>
    </p:spTree>
    <p:extLst>
      <p:ext uri="{BB962C8B-B14F-4D97-AF65-F5344CB8AC3E}">
        <p14:creationId xmlns:p14="http://schemas.microsoft.com/office/powerpoint/2010/main" val="393163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FE94-89E2-4971-807D-99F8170B36B9}"/>
              </a:ext>
            </a:extLst>
          </p:cNvPr>
          <p:cNvSpPr txBox="1">
            <a:spLocks noGrp="1"/>
          </p:cNvSpPr>
          <p:nvPr>
            <p:ph type="title" idx="4294967295"/>
          </p:nvPr>
        </p:nvSpPr>
        <p:spPr>
          <a:xfrm>
            <a:off x="2435999" y="314691"/>
            <a:ext cx="7511467" cy="1034129"/>
          </a:xfrm>
        </p:spPr>
        <p:txBody>
          <a:bodyPr>
            <a:spAutoFit/>
          </a:bodyPr>
          <a:lstStyle/>
          <a:p>
            <a:pPr lvl="0"/>
            <a:r>
              <a:rPr lang="en-US" b="1" dirty="0"/>
              <a:t>2.现代传统背诵：独体字/</a:t>
            </a:r>
            <a:r>
              <a:rPr lang="en-US" b="1" dirty="0" err="1"/>
              <a:t>部首</a:t>
            </a:r>
            <a:r>
              <a:rPr lang="en-US" b="1" dirty="0"/>
              <a:t>/</a:t>
            </a:r>
            <a:r>
              <a:rPr lang="en-US" b="1" dirty="0" err="1"/>
              <a:t>六书</a:t>
            </a:r>
            <a:r>
              <a:rPr lang="en-US" b="1" dirty="0"/>
              <a:t>/</a:t>
            </a:r>
            <a:r>
              <a:rPr lang="en-US" b="1" dirty="0" err="1"/>
              <a:t>拼音认字法</a:t>
            </a:r>
            <a:endParaRPr lang="en-US" b="1" dirty="0"/>
          </a:p>
        </p:txBody>
      </p:sp>
      <p:sp>
        <p:nvSpPr>
          <p:cNvPr id="3" name="Text Placeholder 2">
            <a:extLst>
              <a:ext uri="{FF2B5EF4-FFF2-40B4-BE49-F238E27FC236}">
                <a16:creationId xmlns:a16="http://schemas.microsoft.com/office/drawing/2014/main" id="{CB72A7FD-0355-4C9D-ADE1-51F112B281F1}"/>
              </a:ext>
            </a:extLst>
          </p:cNvPr>
          <p:cNvSpPr txBox="1">
            <a:spLocks noGrp="1"/>
          </p:cNvSpPr>
          <p:nvPr>
            <p:ph type="body" idx="4294967295"/>
          </p:nvPr>
        </p:nvSpPr>
        <p:spPr>
          <a:xfrm>
            <a:off x="2339982" y="1796217"/>
            <a:ext cx="3665265" cy="1477328"/>
          </a:xfrm>
        </p:spPr>
        <p:txBody>
          <a:bodyPr>
            <a:spAutoFit/>
          </a:bodyPr>
          <a:lstStyle/>
          <a:p>
            <a:pPr lvl="0"/>
            <a:endParaRPr lang="en-US"/>
          </a:p>
          <a:p>
            <a:pPr lvl="0"/>
            <a:endParaRPr lang="en-US"/>
          </a:p>
          <a:p>
            <a:pPr lvl="0"/>
            <a:endParaRPr lang="en-US"/>
          </a:p>
        </p:txBody>
      </p:sp>
      <p:sp>
        <p:nvSpPr>
          <p:cNvPr id="4" name="Text Placeholder 3">
            <a:extLst>
              <a:ext uri="{FF2B5EF4-FFF2-40B4-BE49-F238E27FC236}">
                <a16:creationId xmlns:a16="http://schemas.microsoft.com/office/drawing/2014/main" id="{E8E09D17-9A8B-4F4F-BCD1-B2D3DB619DA3}"/>
              </a:ext>
            </a:extLst>
          </p:cNvPr>
          <p:cNvSpPr txBox="1">
            <a:spLocks noGrp="1"/>
          </p:cNvSpPr>
          <p:nvPr>
            <p:ph type="body" idx="4294967295"/>
          </p:nvPr>
        </p:nvSpPr>
        <p:spPr>
          <a:xfrm>
            <a:off x="2435999" y="1562300"/>
            <a:ext cx="8090233" cy="4082318"/>
          </a:xfrm>
        </p:spPr>
        <p:txBody>
          <a:bodyPr>
            <a:noAutofit/>
          </a:bodyPr>
          <a:lstStyle/>
          <a:p>
            <a:pPr lvl="0"/>
            <a:r>
              <a:rPr lang="zh-CN" altLang="en-US" sz="3200" dirty="0"/>
              <a:t>现代方法有：部件识字法，先让孩子学习独体字，在学简单合体字，在教材中注意字、词与短语、句子的联系，先识字，后读书。</a:t>
            </a:r>
          </a:p>
          <a:p>
            <a:pPr lvl="0"/>
            <a:endParaRPr lang="en-US" sz="3200" dirty="0"/>
          </a:p>
          <a:p>
            <a:pPr lvl="0">
              <a:buSzPct val="45000"/>
              <a:buFont typeface="StarSymbol"/>
              <a:buChar char="●"/>
            </a:pPr>
            <a:r>
              <a:rPr lang="zh-CN" altLang="en-US" sz="3200" dirty="0"/>
              <a:t>相当受重视，由简到翻，包括中国专家也推荐马来西亚使用这一套，也整理了马来西亚小学一年级的词汇，从简到繁，有序排列（尔后介绍）</a:t>
            </a:r>
          </a:p>
        </p:txBody>
      </p:sp>
    </p:spTree>
    <p:extLst>
      <p:ext uri="{BB962C8B-B14F-4D97-AF65-F5344CB8AC3E}">
        <p14:creationId xmlns:p14="http://schemas.microsoft.com/office/powerpoint/2010/main" val="351747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CA2A-D887-4C5A-9451-7E633D86C4F2}"/>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7A2BF0EE-DEFD-488D-9FC6-329284E17B61}"/>
              </a:ext>
            </a:extLst>
          </p:cNvPr>
          <p:cNvSpPr txBox="1">
            <a:spLocks noGrp="1"/>
          </p:cNvSpPr>
          <p:nvPr>
            <p:ph type="body" idx="4294967295"/>
          </p:nvPr>
        </p:nvSpPr>
        <p:spPr>
          <a:xfrm>
            <a:off x="2182927" y="695622"/>
            <a:ext cx="7511467" cy="4883102"/>
          </a:xfrm>
        </p:spPr>
        <p:txBody>
          <a:bodyPr>
            <a:noAutofit/>
          </a:bodyPr>
          <a:lstStyle/>
          <a:p>
            <a:pPr lvl="0">
              <a:buSzPct val="45000"/>
              <a:buFont typeface="StarSymbol"/>
              <a:buChar char="●"/>
            </a:pPr>
            <a:r>
              <a:rPr lang="zh-CN" altLang="en-US" sz="3600" dirty="0"/>
              <a:t>注音识字法：“以汉语拼音为工具，使阅读和写作提前起步。</a:t>
            </a:r>
          </a:p>
          <a:p>
            <a:pPr lvl="0">
              <a:buSzPct val="45000"/>
              <a:buFont typeface="StarSymbol"/>
              <a:buChar char="●"/>
            </a:pPr>
            <a:r>
              <a:rPr lang="zh-CN" altLang="en-US" sz="3600" dirty="0"/>
              <a:t>从课本到课外读物，全采用拼音与汉字排列，做到汉字与拼音对照。</a:t>
            </a:r>
          </a:p>
          <a:p>
            <a:pPr lvl="0">
              <a:buSzPct val="45000"/>
              <a:buFont typeface="StarSymbol"/>
              <a:buChar char="●"/>
            </a:pPr>
            <a:r>
              <a:rPr lang="zh-CN" altLang="en-US" sz="3600" dirty="0"/>
              <a:t>让学生从 “拼音识读” 过度到 “汉字识读”</a:t>
            </a:r>
          </a:p>
          <a:p>
            <a:pPr lvl="0">
              <a:buSzPct val="45000"/>
              <a:buFont typeface="StarSymbol"/>
              <a:buChar char="●"/>
            </a:pPr>
            <a:r>
              <a:rPr lang="en-US" sz="3600" dirty="0"/>
              <a:t>“</a:t>
            </a:r>
            <a:r>
              <a:rPr lang="en-US" sz="3600" dirty="0" err="1"/>
              <a:t>先读书，后识字；边读书边识字”之教学体系</a:t>
            </a:r>
            <a:r>
              <a:rPr lang="en-US" sz="3600" dirty="0"/>
              <a:t>。</a:t>
            </a:r>
          </a:p>
        </p:txBody>
      </p:sp>
    </p:spTree>
    <p:extLst>
      <p:ext uri="{BB962C8B-B14F-4D97-AF65-F5344CB8AC3E}">
        <p14:creationId xmlns:p14="http://schemas.microsoft.com/office/powerpoint/2010/main" val="239880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C4D2-B295-43D8-AC66-E0D61E1F5DAD}"/>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817ED709-B302-4754-A315-C37F7444BCC8}"/>
              </a:ext>
            </a:extLst>
          </p:cNvPr>
          <p:cNvSpPr txBox="1">
            <a:spLocks noGrp="1"/>
          </p:cNvSpPr>
          <p:nvPr>
            <p:ph type="body" idx="4294967295"/>
          </p:nvPr>
        </p:nvSpPr>
        <p:spPr>
          <a:xfrm>
            <a:off x="1524000" y="1312334"/>
            <a:ext cx="9134856" cy="4152901"/>
          </a:xfrm>
        </p:spPr>
        <p:txBody>
          <a:bodyPr>
            <a:normAutofit fontScale="92500" lnSpcReduction="20000"/>
          </a:bodyPr>
          <a:lstStyle/>
          <a:p>
            <a:pPr lvl="0">
              <a:buSzPct val="45000"/>
              <a:buFont typeface="StarSymbol"/>
              <a:buChar char="●"/>
            </a:pPr>
            <a:r>
              <a:rPr lang="zh-CN" altLang="en-US" sz="3600" dirty="0"/>
              <a:t>先读后识 （第一语言）；先听说（往往说是目的）后读写（第二语言）</a:t>
            </a:r>
          </a:p>
          <a:p>
            <a:pPr lvl="0">
              <a:buSzPct val="45000"/>
              <a:buFont typeface="StarSymbol"/>
              <a:buChar char="●"/>
            </a:pPr>
            <a:endParaRPr lang="en-US" sz="3600" dirty="0"/>
          </a:p>
          <a:p>
            <a:pPr lvl="0">
              <a:buSzPct val="45000"/>
              <a:buFont typeface="StarSymbol"/>
              <a:buChar char="●"/>
            </a:pPr>
            <a:r>
              <a:rPr lang="zh-CN" altLang="en-US" sz="3600" dirty="0"/>
              <a:t>先读后识 （第一语言）：没有耐心，不读也无法识。</a:t>
            </a:r>
          </a:p>
          <a:p>
            <a:pPr lvl="0">
              <a:buSzPct val="45000"/>
              <a:buFont typeface="StarSymbol"/>
              <a:buChar char="●"/>
            </a:pPr>
            <a:r>
              <a:rPr lang="zh-CN" altLang="en-US" sz="3600" dirty="0"/>
              <a:t>先听说后读写（第二语言）：“听说”了，“读写”就不远。但也可能只掌握部分 “听说”，无法掌握 “读写”！</a:t>
            </a:r>
            <a:endParaRPr lang="en-US" sz="3600" dirty="0"/>
          </a:p>
          <a:p>
            <a:pPr lvl="0">
              <a:buSzPct val="45000"/>
              <a:buFont typeface="StarSymbol"/>
              <a:buChar char="●"/>
            </a:pPr>
            <a:endParaRPr lang="en-US" dirty="0"/>
          </a:p>
        </p:txBody>
      </p:sp>
    </p:spTree>
    <p:extLst>
      <p:ext uri="{BB962C8B-B14F-4D97-AF65-F5344CB8AC3E}">
        <p14:creationId xmlns:p14="http://schemas.microsoft.com/office/powerpoint/2010/main" val="18523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80DA-4B0C-49FA-B4CC-CC9587C70F4A}"/>
              </a:ext>
            </a:extLst>
          </p:cNvPr>
          <p:cNvSpPr txBox="1">
            <a:spLocks noGrp="1"/>
          </p:cNvSpPr>
          <p:nvPr>
            <p:ph type="title" idx="4294967295"/>
          </p:nvPr>
        </p:nvSpPr>
        <p:spPr/>
        <p:txBody>
          <a:bodyPr/>
          <a:lstStyle/>
          <a:p>
            <a:pPr lvl="0"/>
            <a:r>
              <a:rPr lang="zh-CN" altLang="en-US" sz="3992"/>
              <a:t>从简到繁，有序排列</a:t>
            </a:r>
          </a:p>
        </p:txBody>
      </p:sp>
      <p:sp>
        <p:nvSpPr>
          <p:cNvPr id="3" name="Text Placeholder 2">
            <a:extLst>
              <a:ext uri="{FF2B5EF4-FFF2-40B4-BE49-F238E27FC236}">
                <a16:creationId xmlns:a16="http://schemas.microsoft.com/office/drawing/2014/main" id="{E5EC5645-FA0B-46E0-82B9-49A25EE3122C}"/>
              </a:ext>
            </a:extLst>
          </p:cNvPr>
          <p:cNvSpPr txBox="1">
            <a:spLocks noGrp="1"/>
          </p:cNvSpPr>
          <p:nvPr>
            <p:ph type="body" idx="4294967295"/>
          </p:nvPr>
        </p:nvSpPr>
        <p:spPr/>
        <p:txBody>
          <a:bodyPr/>
          <a:lstStyle/>
          <a:p>
            <a:pPr lvl="0"/>
            <a:r>
              <a:rPr lang="zh-CN" altLang="en-US" sz="3266"/>
              <a:t>以六书为主的方法，克服</a:t>
            </a:r>
            <a:r>
              <a:rPr lang="en-US" sz="3266"/>
              <a:t>560 </a:t>
            </a:r>
            <a:r>
              <a:rPr lang="zh-CN" altLang="en-US" sz="3266"/>
              <a:t>字 （华小一年级）。尝试以古人方法，将汉字编写成有意思的四字现代成语。</a:t>
            </a:r>
            <a:endParaRPr lang="en-US" sz="3266"/>
          </a:p>
          <a:p>
            <a:pPr lvl="0"/>
            <a:endParaRPr lang="en-US" sz="3266"/>
          </a:p>
          <a:p>
            <a:pPr lvl="0">
              <a:buSzPct val="45000"/>
              <a:buFont typeface="StarSymbol"/>
              <a:buChar char="●"/>
            </a:pPr>
            <a:r>
              <a:rPr lang="zh-CN" altLang="en-US" sz="3266"/>
              <a:t>汉字课的顺序：汉语拼音</a:t>
            </a:r>
            <a:r>
              <a:rPr lang="en-US" sz="3266"/>
              <a:t>-&gt;</a:t>
            </a:r>
            <a:r>
              <a:rPr lang="zh-CN" altLang="en-US" sz="3266"/>
              <a:t>笔画</a:t>
            </a:r>
            <a:r>
              <a:rPr lang="en-US" sz="3266"/>
              <a:t>-&gt;</a:t>
            </a:r>
            <a:r>
              <a:rPr lang="zh-CN" altLang="en-US" sz="3266"/>
              <a:t>汉字知识介绍</a:t>
            </a:r>
            <a:r>
              <a:rPr lang="en-US" sz="3266"/>
              <a:t>-&gt;</a:t>
            </a:r>
            <a:r>
              <a:rPr lang="zh-CN" altLang="en-US" sz="3266"/>
              <a:t>数字</a:t>
            </a:r>
            <a:r>
              <a:rPr lang="en-US" sz="3266"/>
              <a:t>-&gt;</a:t>
            </a:r>
            <a:r>
              <a:rPr lang="zh-CN" altLang="en-US" sz="3266"/>
              <a:t>独体字</a:t>
            </a:r>
            <a:r>
              <a:rPr lang="en-US" sz="3266"/>
              <a:t>-&gt;</a:t>
            </a:r>
            <a:r>
              <a:rPr lang="zh-CN" altLang="en-US" sz="3266"/>
              <a:t>简单合体字</a:t>
            </a:r>
            <a:r>
              <a:rPr lang="en-US" sz="3266"/>
              <a:t>-&gt;</a:t>
            </a:r>
            <a:r>
              <a:rPr lang="zh-CN" altLang="en-US" sz="3266"/>
              <a:t>复杂合体字。</a:t>
            </a:r>
          </a:p>
        </p:txBody>
      </p:sp>
    </p:spTree>
    <p:extLst>
      <p:ext uri="{BB962C8B-B14F-4D97-AF65-F5344CB8AC3E}">
        <p14:creationId xmlns:p14="http://schemas.microsoft.com/office/powerpoint/2010/main" val="335072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924C-6EEE-449E-945E-4D3313A318E1}"/>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7D64C126-5DD8-44E9-8808-B6764A0E438B}"/>
              </a:ext>
            </a:extLst>
          </p:cNvPr>
          <p:cNvSpPr txBox="1">
            <a:spLocks noGrp="1"/>
          </p:cNvSpPr>
          <p:nvPr>
            <p:ph type="body" idx="4294967295"/>
          </p:nvPr>
        </p:nvSpPr>
        <p:spPr>
          <a:xfrm>
            <a:off x="1743740" y="287614"/>
            <a:ext cx="8739961" cy="5426541"/>
          </a:xfrm>
        </p:spPr>
        <p:txBody>
          <a:bodyPr>
            <a:normAutofit fontScale="92500" lnSpcReduction="10000"/>
          </a:bodyPr>
          <a:lstStyle/>
          <a:p>
            <a:pPr lvl="0" algn="ctr"/>
            <a:r>
              <a:rPr lang="zh-CN" altLang="en-US" sz="1633" b="1" dirty="0"/>
              <a:t>生字表</a:t>
            </a:r>
          </a:p>
          <a:p>
            <a:pPr lvl="0"/>
            <a:r>
              <a:rPr lang="zh-CN" altLang="en-US" sz="1633" dirty="0"/>
              <a:t>笔画</a:t>
            </a:r>
            <a:r>
              <a:rPr lang="en-US" sz="1633" dirty="0"/>
              <a:t>  </a:t>
            </a:r>
            <a:r>
              <a:rPr lang="zh-CN" altLang="en-US" sz="1633" dirty="0"/>
              <a:t>生</a:t>
            </a:r>
            <a:r>
              <a:rPr lang="en-US" sz="1633" dirty="0"/>
              <a:t>  </a:t>
            </a:r>
            <a:r>
              <a:rPr lang="zh-CN" altLang="en-US" sz="1633" dirty="0"/>
              <a:t>字</a:t>
            </a:r>
            <a:r>
              <a:rPr lang="en-US" sz="1633" dirty="0"/>
              <a:t>   </a:t>
            </a:r>
          </a:p>
          <a:p>
            <a:pPr lvl="0"/>
            <a:r>
              <a:rPr lang="en-US" sz="1633" dirty="0"/>
              <a:t>1  </a:t>
            </a:r>
            <a:r>
              <a:rPr lang="zh-CN" altLang="en-US" sz="1633" dirty="0"/>
              <a:t>一</a:t>
            </a:r>
            <a:r>
              <a:rPr lang="en-US" sz="1633" dirty="0"/>
              <a:t>  </a:t>
            </a:r>
          </a:p>
          <a:p>
            <a:pPr lvl="0"/>
            <a:r>
              <a:rPr lang="en-US" sz="1633" dirty="0"/>
              <a:t>2  </a:t>
            </a:r>
            <a:r>
              <a:rPr lang="zh-CN" altLang="en-US" sz="1633" dirty="0"/>
              <a:t>二十七八人儿几九了刀力又</a:t>
            </a:r>
            <a:r>
              <a:rPr lang="en-US" sz="1633" dirty="0"/>
              <a:t>  </a:t>
            </a:r>
          </a:p>
          <a:p>
            <a:pPr lvl="0"/>
            <a:r>
              <a:rPr lang="en-US" sz="1633" dirty="0"/>
              <a:t>3  </a:t>
            </a:r>
            <a:r>
              <a:rPr lang="zh-CN" altLang="en-US" sz="1633" dirty="0"/>
              <a:t>三干工土下大上小口山个久么门己子也女飞马才</a:t>
            </a:r>
          </a:p>
          <a:p>
            <a:pPr lvl="0"/>
            <a:r>
              <a:rPr lang="en-US" sz="1633" dirty="0"/>
              <a:t>4  </a:t>
            </a:r>
            <a:r>
              <a:rPr lang="zh-CN" altLang="en-US" sz="1633" dirty="0"/>
              <a:t>王开天云木五不太友车牙比少日中水见午牛手气毛长什片父从今分公月风丹六方火为心尺巴队以双书办匹文</a:t>
            </a:r>
          </a:p>
          <a:p>
            <a:pPr lvl="0"/>
            <a:r>
              <a:rPr lang="en-US" sz="1633" dirty="0"/>
              <a:t>5  </a:t>
            </a:r>
            <a:r>
              <a:rPr lang="zh-CN" altLang="en-US" sz="1633" dirty="0"/>
              <a:t>打正功去节本可左石右布平东叶甲电田只兄叫四生们白他瓜用乐句外鸟包主市半头它写礼记出奶加皮边发对母</a:t>
            </a:r>
          </a:p>
          <a:p>
            <a:pPr lvl="0"/>
            <a:r>
              <a:rPr lang="en-US" sz="1633" dirty="0"/>
              <a:t>6  </a:t>
            </a:r>
            <a:r>
              <a:rPr lang="zh-CN" altLang="en-US" sz="1633" dirty="0"/>
              <a:t>动老圾扫地场耳共机过再西在百有死成师尖光当早虫同吃因吗岁回肉年先丢舌竹休件伤华自血向后全会合爷伞朵名各多色冲交衣问羊关米灯汗忙兴字安讲农那阳收好妈戏羽欢买红级齐</a:t>
            </a:r>
          </a:p>
          <a:p>
            <a:pPr lvl="0"/>
            <a:r>
              <a:rPr lang="en-US" sz="1633" dirty="0"/>
              <a:t>7  </a:t>
            </a:r>
            <a:r>
              <a:rPr lang="zh-CN" altLang="en-US" sz="1633" dirty="0"/>
              <a:t>形进运扶坏找走护块声把报花豆两丽还来时里园呀男吵听吹吧告我每体伸伯低你住位身坐邻肚角条饭状床应这冷间弟沙汽没快完诉尾张鸡纸别</a:t>
            </a:r>
          </a:p>
          <a:p>
            <a:pPr lvl="0"/>
            <a:r>
              <a:rPr lang="en-US" sz="1633" dirty="0"/>
              <a:t>8  </a:t>
            </a:r>
            <a:r>
              <a:rPr lang="zh-CN" altLang="en-US" sz="1633" dirty="0"/>
              <a:t>玩青现表抹拔拍抱垃拉坡直林枝杯板画事雨卖厕奇转轮到叔齿些虎具味果国明易呢帕图知物和的爬所命爸采朋肮肥服鱼兔狗饱店净放法河油泥怕怪学宝定空实房视话该刷妹姐线组苹</a:t>
            </a:r>
            <a:r>
              <a:rPr lang="en-US" sz="1633" dirty="0"/>
              <a:t>  </a:t>
            </a:r>
          </a:p>
        </p:txBody>
      </p:sp>
    </p:spTree>
    <p:extLst>
      <p:ext uri="{BB962C8B-B14F-4D97-AF65-F5344CB8AC3E}">
        <p14:creationId xmlns:p14="http://schemas.microsoft.com/office/powerpoint/2010/main" val="220799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9DE8-1AA2-4AEB-9CEA-BAB1FCC83BAF}"/>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48844905-2423-4E5E-8054-7B67E2CD4782}"/>
              </a:ext>
            </a:extLst>
          </p:cNvPr>
          <p:cNvSpPr txBox="1">
            <a:spLocks noGrp="1"/>
          </p:cNvSpPr>
          <p:nvPr>
            <p:ph type="body" idx="4294967295"/>
          </p:nvPr>
        </p:nvSpPr>
        <p:spPr>
          <a:xfrm>
            <a:off x="1701209" y="510363"/>
            <a:ext cx="8739963" cy="5632385"/>
          </a:xfrm>
        </p:spPr>
        <p:txBody>
          <a:bodyPr>
            <a:normAutofit/>
          </a:bodyPr>
          <a:lstStyle/>
          <a:p>
            <a:pPr lvl="0"/>
            <a:r>
              <a:rPr lang="en-US" sz="1270" dirty="0"/>
              <a:t>9  </a:t>
            </a:r>
            <a:r>
              <a:rPr lang="zh-CN" altLang="en-US" sz="1814" dirty="0"/>
              <a:t>帮拾指带草茶相树要面耍轻背点是星昨蚁蚂哈咬哪钟看怎香种重便保信很逃食胖狮急亮亲音养美送前洁浇洞洗活举觉室穿客说屋孩架给眉娃响</a:t>
            </a:r>
          </a:p>
          <a:p>
            <a:pPr lvl="0"/>
            <a:r>
              <a:rPr lang="en-US" sz="1814" dirty="0"/>
              <a:t>10  </a:t>
            </a:r>
            <a:r>
              <a:rPr lang="zh-CN" altLang="en-US" sz="1814" dirty="0"/>
              <a:t>班赶起捉都换热真桥校样根哥桌鸭蚊哭啊圆钱铃铅造笔笑借倒候息拿爱脏留饿高座病凉站粉海流家容请读扇课谁能难</a:t>
            </a:r>
          </a:p>
          <a:p>
            <a:pPr lvl="0"/>
            <a:r>
              <a:rPr lang="en-US" sz="1814" dirty="0"/>
              <a:t>11  </a:t>
            </a:r>
            <a:r>
              <a:rPr lang="zh-CN" altLang="en-US" sz="1814" dirty="0"/>
              <a:t>球排堆教黄菜桶常眼晚蛇唱甜做您得船脚脸象猜猫减着粒剪清婆蛋盒</a:t>
            </a:r>
          </a:p>
          <a:p>
            <a:pPr lvl="0"/>
            <a:r>
              <a:rPr lang="en-US" sz="1814" dirty="0"/>
              <a:t>12  </a:t>
            </a:r>
            <a:r>
              <a:rPr lang="zh-CN" altLang="en-US" sz="1814" dirty="0"/>
              <a:t>喜期椅棵紫晴最喊跌跑喝啼黑短答猴就痛童道渴游窗谢蛙鹅等</a:t>
            </a:r>
          </a:p>
          <a:p>
            <a:pPr lvl="0"/>
            <a:r>
              <a:rPr lang="en-US" sz="1814" dirty="0"/>
              <a:t>13  </a:t>
            </a:r>
            <a:r>
              <a:rPr lang="zh-CN" altLang="en-US" sz="1814" dirty="0"/>
              <a:t>摸摇蓝想睛睡跳路跟蜂错矮鼠像新数满</a:t>
            </a:r>
            <a:r>
              <a:rPr lang="en-US" sz="1814" dirty="0"/>
              <a:t>   </a:t>
            </a:r>
          </a:p>
          <a:p>
            <a:pPr lvl="0"/>
            <a:r>
              <a:rPr lang="en-US" sz="1814" dirty="0"/>
              <a:t>14  </a:t>
            </a:r>
            <a:r>
              <a:rPr lang="zh-CN" altLang="en-US" sz="1814" dirty="0"/>
              <a:t>静歌算鼻貌瘦演慢赛蜜褐</a:t>
            </a:r>
            <a:r>
              <a:rPr lang="en-US" sz="1814" dirty="0"/>
              <a:t>   </a:t>
            </a:r>
          </a:p>
          <a:p>
            <a:pPr lvl="0"/>
            <a:r>
              <a:rPr lang="en-US" sz="1814" dirty="0"/>
              <a:t>15  </a:t>
            </a:r>
            <a:r>
              <a:rPr lang="zh-CN" altLang="en-US" sz="1814" dirty="0"/>
              <a:t>鞋蕉踢蝶蝴颜</a:t>
            </a:r>
            <a:r>
              <a:rPr lang="en-US" sz="1814" dirty="0"/>
              <a:t>   </a:t>
            </a:r>
          </a:p>
          <a:p>
            <a:pPr lvl="0"/>
            <a:r>
              <a:rPr lang="en-US" sz="1814" dirty="0"/>
              <a:t>16  </a:t>
            </a:r>
            <a:r>
              <a:rPr lang="zh-CN" altLang="en-US" sz="1814" dirty="0"/>
              <a:t>嘴糖糕澡整</a:t>
            </a:r>
            <a:r>
              <a:rPr lang="en-US" sz="1814" dirty="0"/>
              <a:t>   </a:t>
            </a:r>
          </a:p>
          <a:p>
            <a:pPr lvl="0"/>
            <a:r>
              <a:rPr lang="en-US" sz="1814" dirty="0"/>
              <a:t>17  </a:t>
            </a:r>
            <a:r>
              <a:rPr lang="zh-CN" altLang="en-US" sz="1814" dirty="0"/>
              <a:t>擦</a:t>
            </a:r>
          </a:p>
          <a:p>
            <a:pPr lvl="0"/>
            <a:r>
              <a:rPr lang="en-US" sz="1814" dirty="0"/>
              <a:t>  </a:t>
            </a:r>
            <a:r>
              <a:rPr lang="zh-CN" altLang="en-US" sz="1814" dirty="0"/>
              <a:t>总数</a:t>
            </a:r>
            <a:r>
              <a:rPr lang="en-US" sz="1814" dirty="0"/>
              <a:t>  560 </a:t>
            </a:r>
            <a:r>
              <a:rPr lang="zh-CN" altLang="en-US" sz="1814" dirty="0"/>
              <a:t>字 （华小一年级）</a:t>
            </a:r>
          </a:p>
          <a:p>
            <a:pPr lvl="0"/>
            <a:endParaRPr lang="en-US" dirty="0"/>
          </a:p>
        </p:txBody>
      </p:sp>
    </p:spTree>
    <p:extLst>
      <p:ext uri="{BB962C8B-B14F-4D97-AF65-F5344CB8AC3E}">
        <p14:creationId xmlns:p14="http://schemas.microsoft.com/office/powerpoint/2010/main" val="164386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5CB2-B8DE-4567-B052-88608C85D6D0}"/>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173AA47E-C1EB-4885-AA95-A9E539DF67B2}"/>
              </a:ext>
            </a:extLst>
          </p:cNvPr>
          <p:cNvSpPr txBox="1">
            <a:spLocks noGrp="1"/>
          </p:cNvSpPr>
          <p:nvPr>
            <p:ph type="body" idx="4294967295"/>
          </p:nvPr>
        </p:nvSpPr>
        <p:spPr>
          <a:xfrm>
            <a:off x="3418368" y="814181"/>
            <a:ext cx="5239085" cy="4992508"/>
          </a:xfrm>
        </p:spPr>
        <p:txBody>
          <a:bodyPr>
            <a:normAutofit fontScale="92500" lnSpcReduction="20000"/>
          </a:bodyPr>
          <a:lstStyle/>
          <a:p>
            <a:pPr lvl="0" algn="ctr"/>
            <a:r>
              <a:rPr lang="zh-CN" altLang="en-US" sz="1814"/>
              <a:t>独体字</a:t>
            </a:r>
            <a:r>
              <a:rPr lang="en-US" sz="1814"/>
              <a:t>/</a:t>
            </a:r>
            <a:r>
              <a:rPr lang="zh-CN" altLang="en-US" sz="1814"/>
              <a:t>部首认字法</a:t>
            </a:r>
          </a:p>
          <a:p>
            <a:pPr lvl="0" algn="ctr"/>
            <a:r>
              <a:rPr lang="zh-CN" altLang="en-US" sz="1814"/>
              <a:t>目录（</a:t>
            </a:r>
            <a:r>
              <a:rPr lang="en-US" sz="1814"/>
              <a:t>102</a:t>
            </a:r>
            <a:r>
              <a:rPr lang="zh-CN" altLang="en-US" sz="1814"/>
              <a:t>个）</a:t>
            </a:r>
          </a:p>
          <a:p>
            <a:pPr lvl="0"/>
            <a:r>
              <a:rPr lang="zh-CN" altLang="en-US" sz="1814"/>
              <a:t>东</a:t>
            </a:r>
            <a:r>
              <a:rPr lang="en-US" sz="1814"/>
              <a:t>  </a:t>
            </a:r>
            <a:r>
              <a:rPr lang="zh-CN" altLang="en-US" sz="1814"/>
              <a:t>方</a:t>
            </a:r>
            <a:r>
              <a:rPr lang="en-US" sz="1814"/>
              <a:t>  </a:t>
            </a:r>
            <a:r>
              <a:rPr lang="zh-CN" altLang="en-US" sz="1814"/>
              <a:t>日</a:t>
            </a:r>
            <a:r>
              <a:rPr lang="en-US" sz="1814"/>
              <a:t>  </a:t>
            </a:r>
            <a:r>
              <a:rPr lang="zh-CN" altLang="en-US" sz="1814"/>
              <a:t>出</a:t>
            </a:r>
            <a:r>
              <a:rPr lang="en-US" sz="1814"/>
              <a:t>    2.</a:t>
            </a:r>
            <a:r>
              <a:rPr lang="zh-CN" altLang="en-US" sz="1814"/>
              <a:t>不</a:t>
            </a:r>
            <a:r>
              <a:rPr lang="en-US" sz="1814"/>
              <a:t>  </a:t>
            </a:r>
            <a:r>
              <a:rPr lang="zh-CN" altLang="en-US" sz="1814"/>
              <a:t>久</a:t>
            </a:r>
            <a:r>
              <a:rPr lang="en-US" sz="1814"/>
              <a:t>  </a:t>
            </a:r>
            <a:r>
              <a:rPr lang="zh-CN" altLang="en-US" sz="1814"/>
              <a:t>正</a:t>
            </a:r>
            <a:r>
              <a:rPr lang="en-US" sz="1814"/>
              <a:t>  </a:t>
            </a:r>
            <a:r>
              <a:rPr lang="zh-CN" altLang="en-US" sz="1814"/>
              <a:t>午</a:t>
            </a:r>
            <a:r>
              <a:rPr lang="en-US" sz="1814"/>
              <a:t>    3.</a:t>
            </a:r>
            <a:r>
              <a:rPr lang="zh-CN" altLang="en-US" sz="1814"/>
              <a:t>云</a:t>
            </a:r>
            <a:r>
              <a:rPr lang="en-US" sz="1814"/>
              <a:t>  </a:t>
            </a:r>
            <a:r>
              <a:rPr lang="zh-CN" altLang="en-US" sz="1814"/>
              <a:t>天</a:t>
            </a:r>
            <a:r>
              <a:rPr lang="en-US" sz="1814"/>
              <a:t>  </a:t>
            </a:r>
            <a:r>
              <a:rPr lang="zh-CN" altLang="en-US" sz="1814"/>
              <a:t>月</a:t>
            </a:r>
            <a:r>
              <a:rPr lang="en-US" sz="1814"/>
              <a:t>  </a:t>
            </a:r>
            <a:r>
              <a:rPr lang="zh-CN" altLang="en-US" sz="1814"/>
              <a:t>色</a:t>
            </a:r>
          </a:p>
          <a:p>
            <a:pPr lvl="0"/>
            <a:r>
              <a:rPr lang="zh-CN" altLang="en-US" sz="1814"/>
              <a:t>开</a:t>
            </a:r>
            <a:r>
              <a:rPr lang="en-US" sz="1814"/>
              <a:t>  </a:t>
            </a:r>
            <a:r>
              <a:rPr lang="zh-CN" altLang="en-US" sz="1814"/>
              <a:t>心</a:t>
            </a:r>
            <a:r>
              <a:rPr lang="en-US" sz="1814"/>
              <a:t>  </a:t>
            </a:r>
            <a:r>
              <a:rPr lang="zh-CN" altLang="en-US" sz="1814"/>
              <a:t>乐</a:t>
            </a:r>
            <a:r>
              <a:rPr lang="en-US" sz="1814"/>
              <a:t>  </a:t>
            </a:r>
            <a:r>
              <a:rPr lang="zh-CN" altLang="en-US" sz="1814"/>
              <a:t>土</a:t>
            </a:r>
            <a:r>
              <a:rPr lang="en-US" sz="1814"/>
              <a:t>    5.</a:t>
            </a:r>
            <a:r>
              <a:rPr lang="zh-CN" altLang="en-US" sz="1814"/>
              <a:t>父</a:t>
            </a:r>
            <a:r>
              <a:rPr lang="en-US" sz="1814"/>
              <a:t>  </a:t>
            </a:r>
            <a:r>
              <a:rPr lang="zh-CN" altLang="en-US" sz="1814"/>
              <a:t>母</a:t>
            </a:r>
            <a:r>
              <a:rPr lang="en-US" sz="1814"/>
              <a:t>  </a:t>
            </a:r>
            <a:r>
              <a:rPr lang="zh-CN" altLang="en-US" sz="1814"/>
              <a:t>子</a:t>
            </a:r>
            <a:r>
              <a:rPr lang="en-US" sz="1814"/>
              <a:t>  </a:t>
            </a:r>
            <a:r>
              <a:rPr lang="zh-CN" altLang="en-US" sz="1814"/>
              <a:t>女</a:t>
            </a:r>
            <a:r>
              <a:rPr lang="en-US" sz="1814"/>
              <a:t>    6.</a:t>
            </a:r>
            <a:r>
              <a:rPr lang="zh-CN" altLang="en-US" sz="1814"/>
              <a:t>儿</a:t>
            </a:r>
            <a:r>
              <a:rPr lang="en-US" sz="1814"/>
              <a:t>  </a:t>
            </a:r>
            <a:r>
              <a:rPr lang="zh-CN" altLang="en-US" sz="1814"/>
              <a:t>身</a:t>
            </a:r>
            <a:r>
              <a:rPr lang="en-US" sz="1814"/>
              <a:t>  </a:t>
            </a:r>
            <a:r>
              <a:rPr lang="zh-CN" altLang="en-US" sz="1814"/>
              <a:t>毛</a:t>
            </a:r>
            <a:r>
              <a:rPr lang="en-US" sz="1814"/>
              <a:t>  </a:t>
            </a:r>
            <a:r>
              <a:rPr lang="zh-CN" altLang="en-US" sz="1814"/>
              <a:t>发</a:t>
            </a:r>
          </a:p>
          <a:p>
            <a:pPr lvl="0"/>
            <a:r>
              <a:rPr lang="zh-CN" altLang="en-US" sz="1814"/>
              <a:t>头</a:t>
            </a:r>
            <a:r>
              <a:rPr lang="en-US" sz="1814"/>
              <a:t>  </a:t>
            </a:r>
            <a:r>
              <a:rPr lang="zh-CN" altLang="en-US" sz="1814"/>
              <a:t>面</a:t>
            </a:r>
            <a:r>
              <a:rPr lang="en-US" sz="1814"/>
              <a:t>  </a:t>
            </a:r>
            <a:r>
              <a:rPr lang="zh-CN" altLang="en-US" sz="1814"/>
              <a:t>口</a:t>
            </a:r>
            <a:r>
              <a:rPr lang="en-US" sz="1814"/>
              <a:t>  </a:t>
            </a:r>
            <a:r>
              <a:rPr lang="zh-CN" altLang="en-US" sz="1814"/>
              <a:t>耳</a:t>
            </a:r>
            <a:r>
              <a:rPr lang="en-US" sz="1814"/>
              <a:t>    8.</a:t>
            </a:r>
            <a:r>
              <a:rPr lang="zh-CN" altLang="en-US" sz="1814"/>
              <a:t>表</a:t>
            </a:r>
            <a:r>
              <a:rPr lang="en-US" sz="1814"/>
              <a:t>  </a:t>
            </a:r>
            <a:r>
              <a:rPr lang="zh-CN" altLang="en-US" sz="1814"/>
              <a:t>皮</a:t>
            </a:r>
            <a:r>
              <a:rPr lang="en-US" sz="1814"/>
              <a:t>  </a:t>
            </a:r>
            <a:r>
              <a:rPr lang="zh-CN" altLang="en-US" sz="1814"/>
              <a:t>门</a:t>
            </a:r>
            <a:r>
              <a:rPr lang="en-US" sz="1814"/>
              <a:t>  </a:t>
            </a:r>
            <a:r>
              <a:rPr lang="zh-CN" altLang="en-US" sz="1814"/>
              <a:t>牙</a:t>
            </a:r>
            <a:r>
              <a:rPr lang="en-US" sz="1814"/>
              <a:t>    9.</a:t>
            </a:r>
            <a:r>
              <a:rPr lang="zh-CN" altLang="en-US" sz="1814"/>
              <a:t>牛</a:t>
            </a:r>
            <a:r>
              <a:rPr lang="en-US" sz="1814"/>
              <a:t>  </a:t>
            </a:r>
            <a:r>
              <a:rPr lang="zh-CN" altLang="en-US" sz="1814"/>
              <a:t>羊</a:t>
            </a:r>
            <a:r>
              <a:rPr lang="en-US" sz="1814"/>
              <a:t>  </a:t>
            </a:r>
            <a:r>
              <a:rPr lang="zh-CN" altLang="en-US" sz="1814"/>
              <a:t>车</a:t>
            </a:r>
            <a:r>
              <a:rPr lang="en-US" sz="1814"/>
              <a:t>  </a:t>
            </a:r>
            <a:r>
              <a:rPr lang="zh-CN" altLang="en-US" sz="1814"/>
              <a:t>马</a:t>
            </a:r>
          </a:p>
          <a:p>
            <a:pPr lvl="0"/>
            <a:r>
              <a:rPr lang="zh-CN" altLang="en-US" sz="1814"/>
              <a:t>白</a:t>
            </a:r>
            <a:r>
              <a:rPr lang="en-US" sz="1814"/>
              <a:t>  </a:t>
            </a:r>
            <a:r>
              <a:rPr lang="zh-CN" altLang="en-US" sz="1814"/>
              <a:t>米</a:t>
            </a:r>
            <a:r>
              <a:rPr lang="en-US" sz="1814"/>
              <a:t>  </a:t>
            </a:r>
            <a:r>
              <a:rPr lang="zh-CN" altLang="en-US" sz="1814"/>
              <a:t>西</a:t>
            </a:r>
            <a:r>
              <a:rPr lang="en-US" sz="1814"/>
              <a:t>  </a:t>
            </a:r>
            <a:r>
              <a:rPr lang="zh-CN" altLang="en-US" sz="1814"/>
              <a:t>瓜</a:t>
            </a:r>
            <a:r>
              <a:rPr lang="en-US" sz="1814"/>
              <a:t>   11.</a:t>
            </a:r>
            <a:r>
              <a:rPr lang="zh-CN" altLang="en-US" sz="1814"/>
              <a:t>甲</a:t>
            </a:r>
            <a:r>
              <a:rPr lang="en-US" sz="1814"/>
              <a:t>  </a:t>
            </a:r>
            <a:r>
              <a:rPr lang="zh-CN" altLang="en-US" sz="1814"/>
              <a:t>虫</a:t>
            </a:r>
            <a:r>
              <a:rPr lang="en-US" sz="1814"/>
              <a:t>  </a:t>
            </a:r>
            <a:r>
              <a:rPr lang="zh-CN" altLang="en-US" sz="1814"/>
              <a:t>飞</a:t>
            </a:r>
            <a:r>
              <a:rPr lang="en-US" sz="1814"/>
              <a:t>  </a:t>
            </a:r>
            <a:r>
              <a:rPr lang="zh-CN" altLang="en-US" sz="1814"/>
              <a:t>鸟</a:t>
            </a:r>
            <a:r>
              <a:rPr lang="en-US" sz="1814"/>
              <a:t>   12.</a:t>
            </a:r>
            <a:r>
              <a:rPr lang="zh-CN" altLang="en-US" sz="1814"/>
              <a:t>小</a:t>
            </a:r>
            <a:r>
              <a:rPr lang="en-US" sz="1814"/>
              <a:t>  </a:t>
            </a:r>
            <a:r>
              <a:rPr lang="zh-CN" altLang="en-US" sz="1814"/>
              <a:t>手</a:t>
            </a:r>
            <a:r>
              <a:rPr lang="en-US" sz="1814"/>
              <a:t>  </a:t>
            </a:r>
            <a:r>
              <a:rPr lang="zh-CN" altLang="en-US" sz="1814"/>
              <a:t>大</a:t>
            </a:r>
            <a:r>
              <a:rPr lang="en-US" sz="1814"/>
              <a:t>  </a:t>
            </a:r>
            <a:r>
              <a:rPr lang="zh-CN" altLang="en-US" sz="1814"/>
              <a:t>巴</a:t>
            </a:r>
          </a:p>
          <a:p>
            <a:pPr lvl="0"/>
            <a:r>
              <a:rPr lang="zh-CN" altLang="en-US" sz="1814"/>
              <a:t>一</a:t>
            </a:r>
            <a:r>
              <a:rPr lang="en-US" sz="1814"/>
              <a:t>  </a:t>
            </a:r>
            <a:r>
              <a:rPr lang="zh-CN" altLang="en-US" sz="1814"/>
              <a:t>二</a:t>
            </a:r>
            <a:r>
              <a:rPr lang="en-US" sz="1814"/>
              <a:t>  </a:t>
            </a:r>
            <a:r>
              <a:rPr lang="zh-CN" altLang="en-US" sz="1814"/>
              <a:t>三</a:t>
            </a:r>
            <a:r>
              <a:rPr lang="en-US" sz="1814"/>
              <a:t>  </a:t>
            </a:r>
            <a:r>
              <a:rPr lang="zh-CN" altLang="en-US" sz="1814"/>
              <a:t>四</a:t>
            </a:r>
            <a:r>
              <a:rPr lang="en-US" sz="1814"/>
              <a:t>   14.</a:t>
            </a:r>
            <a:r>
              <a:rPr lang="zh-CN" altLang="en-US" sz="1814"/>
              <a:t>五</a:t>
            </a:r>
            <a:r>
              <a:rPr lang="en-US" sz="1814"/>
              <a:t>  </a:t>
            </a:r>
            <a:r>
              <a:rPr lang="zh-CN" altLang="en-US" sz="1814"/>
              <a:t>六</a:t>
            </a:r>
            <a:r>
              <a:rPr lang="en-US" sz="1814"/>
              <a:t>  </a:t>
            </a:r>
            <a:r>
              <a:rPr lang="zh-CN" altLang="en-US" sz="1814"/>
              <a:t>七</a:t>
            </a:r>
            <a:r>
              <a:rPr lang="en-US" sz="1814"/>
              <a:t>  </a:t>
            </a:r>
            <a:r>
              <a:rPr lang="zh-CN" altLang="en-US" sz="1814"/>
              <a:t>八</a:t>
            </a:r>
            <a:r>
              <a:rPr lang="en-US" sz="1814"/>
              <a:t>   15.</a:t>
            </a:r>
            <a:r>
              <a:rPr lang="zh-CN" altLang="en-US" sz="1814"/>
              <a:t>九</a:t>
            </a:r>
            <a:r>
              <a:rPr lang="en-US" sz="1814"/>
              <a:t>  </a:t>
            </a:r>
            <a:r>
              <a:rPr lang="zh-CN" altLang="en-US" sz="1814"/>
              <a:t>十</a:t>
            </a:r>
            <a:r>
              <a:rPr lang="en-US" sz="1814"/>
              <a:t>  </a:t>
            </a:r>
            <a:r>
              <a:rPr lang="zh-CN" altLang="en-US" sz="1814"/>
              <a:t>几</a:t>
            </a:r>
            <a:r>
              <a:rPr lang="en-US" sz="1814"/>
              <a:t>  </a:t>
            </a:r>
            <a:r>
              <a:rPr lang="zh-CN" altLang="en-US" sz="1814"/>
              <a:t>个</a:t>
            </a:r>
          </a:p>
          <a:p>
            <a:pPr lvl="0"/>
            <a:r>
              <a:rPr lang="zh-CN" altLang="en-US" sz="1814"/>
              <a:t>才</a:t>
            </a:r>
            <a:r>
              <a:rPr lang="en-US" sz="1814"/>
              <a:t>  </a:t>
            </a:r>
            <a:r>
              <a:rPr lang="zh-CN" altLang="en-US" sz="1814"/>
              <a:t>上</a:t>
            </a:r>
            <a:r>
              <a:rPr lang="en-US" sz="1814"/>
              <a:t>  </a:t>
            </a:r>
            <a:r>
              <a:rPr lang="zh-CN" altLang="en-US" sz="1814"/>
              <a:t>又</a:t>
            </a:r>
            <a:r>
              <a:rPr lang="en-US" sz="1814"/>
              <a:t>  </a:t>
            </a:r>
            <a:r>
              <a:rPr lang="zh-CN" altLang="en-US" sz="1814"/>
              <a:t>下</a:t>
            </a:r>
            <a:r>
              <a:rPr lang="en-US" sz="1814"/>
              <a:t>   17.</a:t>
            </a:r>
            <a:r>
              <a:rPr lang="zh-CN" altLang="en-US" sz="1814"/>
              <a:t>火</a:t>
            </a:r>
            <a:r>
              <a:rPr lang="en-US" sz="1814"/>
              <a:t>  </a:t>
            </a:r>
            <a:r>
              <a:rPr lang="zh-CN" altLang="en-US" sz="1814"/>
              <a:t>丹</a:t>
            </a:r>
            <a:r>
              <a:rPr lang="en-US" sz="1814"/>
              <a:t>  </a:t>
            </a:r>
            <a:r>
              <a:rPr lang="zh-CN" altLang="en-US" sz="1814"/>
              <a:t>石</a:t>
            </a:r>
            <a:r>
              <a:rPr lang="en-US" sz="1814"/>
              <a:t>  </a:t>
            </a:r>
            <a:r>
              <a:rPr lang="zh-CN" altLang="en-US" sz="1814"/>
              <a:t>山</a:t>
            </a:r>
            <a:r>
              <a:rPr lang="en-US" sz="1814"/>
              <a:t>   18.</a:t>
            </a:r>
            <a:r>
              <a:rPr lang="zh-CN" altLang="en-US" sz="1814"/>
              <a:t>水</a:t>
            </a:r>
            <a:r>
              <a:rPr lang="en-US" sz="1814"/>
              <a:t>  </a:t>
            </a:r>
            <a:r>
              <a:rPr lang="zh-CN" altLang="en-US" sz="1814"/>
              <a:t>生</a:t>
            </a:r>
            <a:r>
              <a:rPr lang="en-US" sz="1814"/>
              <a:t>  </a:t>
            </a:r>
            <a:r>
              <a:rPr lang="zh-CN" altLang="en-US" sz="1814"/>
              <a:t>气</a:t>
            </a:r>
            <a:r>
              <a:rPr lang="en-US" sz="1814"/>
              <a:t>  </a:t>
            </a:r>
            <a:r>
              <a:rPr lang="zh-CN" altLang="en-US" sz="1814"/>
              <a:t>电</a:t>
            </a:r>
          </a:p>
          <a:p>
            <a:pPr lvl="0"/>
            <a:r>
              <a:rPr lang="zh-CN" altLang="en-US" sz="1814"/>
              <a:t>我</a:t>
            </a:r>
            <a:r>
              <a:rPr lang="en-US" sz="1814"/>
              <a:t>  </a:t>
            </a:r>
            <a:r>
              <a:rPr lang="zh-CN" altLang="en-US" sz="1814"/>
              <a:t>为</a:t>
            </a:r>
            <a:r>
              <a:rPr lang="en-US" sz="1814"/>
              <a:t>  </a:t>
            </a:r>
            <a:r>
              <a:rPr lang="zh-CN" altLang="en-US" sz="1814"/>
              <a:t>工</a:t>
            </a:r>
            <a:r>
              <a:rPr lang="en-US" sz="1814"/>
              <a:t>  </a:t>
            </a:r>
            <a:r>
              <a:rPr lang="zh-CN" altLang="en-US" sz="1814"/>
              <a:t>人</a:t>
            </a:r>
            <a:r>
              <a:rPr lang="en-US" sz="1814"/>
              <a:t>   20.</a:t>
            </a:r>
            <a:r>
              <a:rPr lang="zh-CN" altLang="en-US" sz="1814"/>
              <a:t>豆</a:t>
            </a:r>
            <a:r>
              <a:rPr lang="en-US" sz="1814"/>
              <a:t>  </a:t>
            </a:r>
            <a:r>
              <a:rPr lang="zh-CN" altLang="en-US" sz="1814"/>
              <a:t>长</a:t>
            </a:r>
            <a:r>
              <a:rPr lang="en-US" sz="1814"/>
              <a:t>  </a:t>
            </a:r>
            <a:r>
              <a:rPr lang="zh-CN" altLang="en-US" sz="1814"/>
              <a:t>农</a:t>
            </a:r>
            <a:r>
              <a:rPr lang="en-US" sz="1814"/>
              <a:t>  </a:t>
            </a:r>
            <a:r>
              <a:rPr lang="zh-CN" altLang="en-US" sz="1814"/>
              <a:t>田</a:t>
            </a:r>
            <a:r>
              <a:rPr lang="en-US" sz="1814"/>
              <a:t>   21.</a:t>
            </a:r>
            <a:r>
              <a:rPr lang="zh-CN" altLang="en-US" sz="1814"/>
              <a:t>木</a:t>
            </a:r>
            <a:r>
              <a:rPr lang="en-US" sz="1814"/>
              <a:t>  </a:t>
            </a:r>
            <a:r>
              <a:rPr lang="zh-CN" altLang="en-US" sz="1814"/>
              <a:t>中</a:t>
            </a:r>
            <a:r>
              <a:rPr lang="en-US" sz="1814"/>
              <a:t>  </a:t>
            </a:r>
            <a:r>
              <a:rPr lang="zh-CN" altLang="en-US" sz="1814"/>
              <a:t>主</a:t>
            </a:r>
            <a:r>
              <a:rPr lang="en-US" sz="1814"/>
              <a:t>  </a:t>
            </a:r>
            <a:r>
              <a:rPr lang="zh-CN" altLang="en-US" sz="1814"/>
              <a:t>干</a:t>
            </a:r>
          </a:p>
          <a:p>
            <a:pPr lvl="0"/>
            <a:r>
              <a:rPr lang="en-US" sz="1814"/>
              <a:t>22.</a:t>
            </a:r>
            <a:r>
              <a:rPr lang="zh-CN" altLang="en-US" sz="1814"/>
              <a:t>书</a:t>
            </a:r>
            <a:r>
              <a:rPr lang="en-US" sz="1814"/>
              <a:t>  </a:t>
            </a:r>
            <a:r>
              <a:rPr lang="zh-CN" altLang="en-US" sz="1814"/>
              <a:t>本</a:t>
            </a:r>
            <a:r>
              <a:rPr lang="en-US" sz="1814"/>
              <a:t>  </a:t>
            </a:r>
            <a:r>
              <a:rPr lang="zh-CN" altLang="en-US" sz="1814"/>
              <a:t>刀</a:t>
            </a:r>
            <a:r>
              <a:rPr lang="en-US" sz="1814"/>
              <a:t>  </a:t>
            </a:r>
            <a:r>
              <a:rPr lang="zh-CN" altLang="en-US" sz="1814"/>
              <a:t>片</a:t>
            </a:r>
            <a:r>
              <a:rPr lang="en-US" sz="1814"/>
              <a:t>   23.</a:t>
            </a:r>
            <a:r>
              <a:rPr lang="zh-CN" altLang="en-US" sz="1814"/>
              <a:t>自</a:t>
            </a:r>
            <a:r>
              <a:rPr lang="en-US" sz="1814"/>
              <a:t>  </a:t>
            </a:r>
            <a:r>
              <a:rPr lang="zh-CN" altLang="en-US" sz="1814"/>
              <a:t>己</a:t>
            </a:r>
            <a:r>
              <a:rPr lang="en-US" sz="1814"/>
              <a:t>  </a:t>
            </a:r>
            <a:r>
              <a:rPr lang="zh-CN" altLang="en-US" sz="1814"/>
              <a:t>用</a:t>
            </a:r>
            <a:r>
              <a:rPr lang="en-US" sz="1814"/>
              <a:t>  </a:t>
            </a:r>
            <a:r>
              <a:rPr lang="zh-CN" altLang="en-US" sz="1814"/>
              <a:t>力</a:t>
            </a:r>
            <a:r>
              <a:rPr lang="en-US" sz="1814"/>
              <a:t>   24.</a:t>
            </a:r>
            <a:r>
              <a:rPr lang="zh-CN" altLang="en-US" sz="1814"/>
              <a:t>来</a:t>
            </a:r>
            <a:r>
              <a:rPr lang="en-US" sz="1814"/>
              <a:t>  </a:t>
            </a:r>
            <a:r>
              <a:rPr lang="zh-CN" altLang="en-US" sz="1814"/>
              <a:t>了</a:t>
            </a:r>
            <a:r>
              <a:rPr lang="en-US" sz="1814"/>
              <a:t>  </a:t>
            </a:r>
            <a:r>
              <a:rPr lang="zh-CN" altLang="en-US" sz="1814"/>
              <a:t>半</a:t>
            </a:r>
            <a:r>
              <a:rPr lang="en-US" sz="1814"/>
              <a:t>  </a:t>
            </a:r>
            <a:r>
              <a:rPr lang="zh-CN" altLang="en-US" sz="1814"/>
              <a:t>年</a:t>
            </a:r>
          </a:p>
          <a:p>
            <a:pPr lvl="0"/>
            <a:r>
              <a:rPr lang="en-US" sz="1814"/>
              <a:t>25.</a:t>
            </a:r>
            <a:r>
              <a:rPr lang="zh-CN" altLang="en-US" sz="1814"/>
              <a:t>王</a:t>
            </a:r>
            <a:r>
              <a:rPr lang="en-US" sz="1814"/>
              <a:t>  </a:t>
            </a:r>
            <a:r>
              <a:rPr lang="zh-CN" altLang="en-US" sz="1814"/>
              <a:t>也</a:t>
            </a:r>
            <a:r>
              <a:rPr lang="en-US" sz="1814"/>
              <a:t>  </a:t>
            </a:r>
            <a:r>
              <a:rPr lang="zh-CN" altLang="en-US" sz="1814"/>
              <a:t>衣</a:t>
            </a:r>
            <a:r>
              <a:rPr lang="en-US" sz="1814"/>
              <a:t>  </a:t>
            </a:r>
            <a:r>
              <a:rPr lang="zh-CN" altLang="en-US" sz="1814"/>
              <a:t>么</a:t>
            </a:r>
            <a:r>
              <a:rPr lang="en-US" sz="1814"/>
              <a:t>  </a:t>
            </a:r>
            <a:r>
              <a:rPr lang="zh-CN" altLang="en-US" sz="1814"/>
              <a:t>平</a:t>
            </a:r>
            <a:r>
              <a:rPr lang="en-US" sz="1814"/>
              <a:t>  </a:t>
            </a:r>
            <a:r>
              <a:rPr lang="zh-CN" altLang="en-US" sz="1814"/>
              <a:t>尺（最后六个字为组词中的生字）</a:t>
            </a:r>
          </a:p>
        </p:txBody>
      </p:sp>
    </p:spTree>
    <p:extLst>
      <p:ext uri="{BB962C8B-B14F-4D97-AF65-F5344CB8AC3E}">
        <p14:creationId xmlns:p14="http://schemas.microsoft.com/office/powerpoint/2010/main" val="384274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B4192-61E6-41DC-A720-3857414F7922}"/>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DD3827BE-34DB-486C-8DA0-0F4425EDDA39}"/>
              </a:ext>
            </a:extLst>
          </p:cNvPr>
          <p:cNvSpPr txBox="1">
            <a:spLocks noGrp="1"/>
          </p:cNvSpPr>
          <p:nvPr>
            <p:ph type="body" idx="4294967295"/>
          </p:nvPr>
        </p:nvSpPr>
        <p:spPr/>
        <p:txBody>
          <a:bodyPr/>
          <a:lstStyle/>
          <a:p>
            <a:endParaRPr lang="en-MY"/>
          </a:p>
        </p:txBody>
      </p:sp>
      <p:pic>
        <p:nvPicPr>
          <p:cNvPr id="4" name="Picture 3">
            <a:extLst>
              <a:ext uri="{FF2B5EF4-FFF2-40B4-BE49-F238E27FC236}">
                <a16:creationId xmlns:a16="http://schemas.microsoft.com/office/drawing/2014/main" id="{758830FE-F2A6-4678-8587-6469F692F713}"/>
              </a:ext>
            </a:extLst>
          </p:cNvPr>
          <p:cNvPicPr>
            <a:picLocks noChangeAspect="1"/>
          </p:cNvPicPr>
          <p:nvPr/>
        </p:nvPicPr>
        <p:blipFill>
          <a:blip r:embed="rId3">
            <a:lum/>
            <a:alphaModFix/>
          </a:blip>
          <a:srcRect/>
          <a:stretch>
            <a:fillRect/>
          </a:stretch>
        </p:blipFill>
        <p:spPr>
          <a:xfrm>
            <a:off x="1587203" y="755393"/>
            <a:ext cx="9144067" cy="5714918"/>
          </a:xfrm>
          <a:prstGeom prst="rect">
            <a:avLst/>
          </a:prstGeom>
          <a:noFill/>
          <a:ln cap="flat">
            <a:noFill/>
          </a:ln>
        </p:spPr>
      </p:pic>
    </p:spTree>
    <p:extLst>
      <p:ext uri="{BB962C8B-B14F-4D97-AF65-F5344CB8AC3E}">
        <p14:creationId xmlns:p14="http://schemas.microsoft.com/office/powerpoint/2010/main" val="251690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CAFF-6715-452A-84ED-63E7B6B0A4FE}"/>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A2FFBB2F-E6E2-4422-87E9-8FCF3138EB5F}"/>
              </a:ext>
            </a:extLst>
          </p:cNvPr>
          <p:cNvSpPr txBox="1">
            <a:spLocks noGrp="1"/>
          </p:cNvSpPr>
          <p:nvPr>
            <p:ph type="body" idx="4294967295"/>
          </p:nvPr>
        </p:nvSpPr>
        <p:spPr>
          <a:xfrm>
            <a:off x="2339983" y="470391"/>
            <a:ext cx="8317747" cy="5632697"/>
          </a:xfrm>
        </p:spPr>
        <p:txBody>
          <a:bodyPr anchorCtr="1">
            <a:normAutofit fontScale="70000" lnSpcReduction="20000"/>
          </a:bodyPr>
          <a:lstStyle/>
          <a:p>
            <a:pPr lvl="0" algn="ctr">
              <a:lnSpc>
                <a:spcPct val="200000"/>
              </a:lnSpc>
            </a:pPr>
            <a:r>
              <a:rPr lang="zh-CN" altLang="en-US" sz="1814" b="1" dirty="0"/>
              <a:t>会意字 （</a:t>
            </a:r>
            <a:r>
              <a:rPr lang="en-US" sz="1814" b="1" dirty="0"/>
              <a:t>85</a:t>
            </a:r>
            <a:r>
              <a:rPr lang="zh-CN" altLang="en-US" sz="1814" b="1" dirty="0"/>
              <a:t>字）</a:t>
            </a:r>
          </a:p>
          <a:p>
            <a:pPr lvl="0" algn="ctr">
              <a:lnSpc>
                <a:spcPct val="200000"/>
              </a:lnSpc>
            </a:pPr>
            <a:r>
              <a:rPr lang="zh-CN" altLang="en-US" sz="2400" b="1" dirty="0"/>
              <a:t>法</a:t>
            </a:r>
            <a:r>
              <a:rPr lang="en-US" sz="2400" b="1" dirty="0"/>
              <a:t>  </a:t>
            </a:r>
            <a:r>
              <a:rPr lang="zh-CN" altLang="en-US" sz="2400" b="1" dirty="0"/>
              <a:t>话</a:t>
            </a:r>
            <a:r>
              <a:rPr lang="en-US" sz="2400" b="1" dirty="0"/>
              <a:t>  </a:t>
            </a:r>
            <a:r>
              <a:rPr lang="zh-CN" altLang="en-US" sz="2400" b="1" dirty="0"/>
              <a:t>果</a:t>
            </a:r>
            <a:r>
              <a:rPr lang="en-US" sz="2400" b="1" dirty="0"/>
              <a:t>  </a:t>
            </a:r>
            <a:r>
              <a:rPr lang="zh-CN" altLang="en-US" sz="2400" b="1" dirty="0"/>
              <a:t>画</a:t>
            </a:r>
            <a:r>
              <a:rPr lang="en-US" sz="2400" b="1" dirty="0"/>
              <a:t>   2.</a:t>
            </a:r>
            <a:r>
              <a:rPr lang="zh-CN" altLang="en-US" sz="2400" b="1" dirty="0"/>
              <a:t>刷</a:t>
            </a:r>
            <a:r>
              <a:rPr lang="en-US" sz="2400" b="1" dirty="0"/>
              <a:t>  </a:t>
            </a:r>
            <a:r>
              <a:rPr lang="zh-CN" altLang="en-US" sz="2400" b="1" dirty="0"/>
              <a:t>耍</a:t>
            </a:r>
            <a:r>
              <a:rPr lang="en-US" sz="2400" b="1" dirty="0"/>
              <a:t>  </a:t>
            </a:r>
            <a:r>
              <a:rPr lang="zh-CN" altLang="en-US" sz="2400" b="1" dirty="0"/>
              <a:t>拿</a:t>
            </a:r>
            <a:r>
              <a:rPr lang="en-US" sz="2400" b="1" dirty="0"/>
              <a:t>  </a:t>
            </a:r>
            <a:r>
              <a:rPr lang="zh-CN" altLang="en-US" sz="2400" b="1" dirty="0"/>
              <a:t>家</a:t>
            </a:r>
            <a:r>
              <a:rPr lang="en-US" sz="2400" b="1" dirty="0"/>
              <a:t>    3.</a:t>
            </a:r>
            <a:r>
              <a:rPr lang="zh-CN" altLang="en-US" sz="2400" b="1" dirty="0"/>
              <a:t>朵</a:t>
            </a:r>
            <a:r>
              <a:rPr lang="en-US" sz="2400" b="1" dirty="0"/>
              <a:t>  </a:t>
            </a:r>
            <a:r>
              <a:rPr lang="zh-CN" altLang="en-US" sz="2400" b="1" dirty="0"/>
              <a:t>多</a:t>
            </a:r>
            <a:r>
              <a:rPr lang="en-US" sz="2400" b="1" dirty="0"/>
              <a:t>  </a:t>
            </a:r>
            <a:r>
              <a:rPr lang="zh-CN" altLang="en-US" sz="2400" b="1" dirty="0"/>
              <a:t>坐</a:t>
            </a:r>
            <a:r>
              <a:rPr lang="en-US" sz="2400" b="1" dirty="0"/>
              <a:t>  </a:t>
            </a:r>
            <a:r>
              <a:rPr lang="zh-CN" altLang="en-US" sz="2400" b="1" dirty="0"/>
              <a:t>国</a:t>
            </a:r>
          </a:p>
          <a:p>
            <a:pPr lvl="0" algn="ctr">
              <a:lnSpc>
                <a:spcPct val="200000"/>
              </a:lnSpc>
            </a:pPr>
            <a:r>
              <a:rPr lang="zh-CN" altLang="en-US" sz="2400" b="1" dirty="0"/>
              <a:t>流</a:t>
            </a:r>
            <a:r>
              <a:rPr lang="en-US" sz="2400" b="1" dirty="0"/>
              <a:t>  </a:t>
            </a:r>
            <a:r>
              <a:rPr lang="zh-CN" altLang="en-US" sz="2400" b="1" dirty="0"/>
              <a:t>茶</a:t>
            </a:r>
            <a:r>
              <a:rPr lang="en-US" sz="2400" b="1" dirty="0"/>
              <a:t>  </a:t>
            </a:r>
            <a:r>
              <a:rPr lang="zh-CN" altLang="en-US" sz="2400" b="1" dirty="0"/>
              <a:t>血</a:t>
            </a:r>
            <a:r>
              <a:rPr lang="en-US" sz="2400" b="1" dirty="0"/>
              <a:t>  </a:t>
            </a:r>
            <a:r>
              <a:rPr lang="zh-CN" altLang="en-US" sz="2400" b="1" dirty="0"/>
              <a:t>别</a:t>
            </a:r>
            <a:r>
              <a:rPr lang="en-US" sz="2400" b="1" dirty="0"/>
              <a:t>   5.</a:t>
            </a:r>
            <a:r>
              <a:rPr lang="zh-CN" altLang="en-US" sz="2400" b="1" dirty="0"/>
              <a:t>时</a:t>
            </a:r>
            <a:r>
              <a:rPr lang="en-US" sz="2400" b="1" dirty="0"/>
              <a:t>  </a:t>
            </a:r>
            <a:r>
              <a:rPr lang="zh-CN" altLang="en-US" sz="2400" b="1" dirty="0"/>
              <a:t>实</a:t>
            </a:r>
            <a:r>
              <a:rPr lang="en-US" sz="2400" b="1" dirty="0"/>
              <a:t>  </a:t>
            </a:r>
            <a:r>
              <a:rPr lang="zh-CN" altLang="en-US" sz="2400" b="1" dirty="0"/>
              <a:t>跌</a:t>
            </a:r>
            <a:r>
              <a:rPr lang="en-US" sz="2400" b="1" dirty="0"/>
              <a:t>  </a:t>
            </a:r>
            <a:r>
              <a:rPr lang="zh-CN" altLang="en-US" sz="2400" b="1" dirty="0"/>
              <a:t>是</a:t>
            </a:r>
            <a:r>
              <a:rPr lang="en-US" sz="2400" b="1" dirty="0"/>
              <a:t>    6.</a:t>
            </a:r>
            <a:r>
              <a:rPr lang="zh-CN" altLang="en-US" sz="2400" b="1" dirty="0"/>
              <a:t>礼</a:t>
            </a:r>
            <a:r>
              <a:rPr lang="en-US" sz="2400" b="1" dirty="0"/>
              <a:t>  </a:t>
            </a:r>
            <a:r>
              <a:rPr lang="zh-CN" altLang="en-US" sz="2400" b="1" dirty="0"/>
              <a:t>羽</a:t>
            </a:r>
            <a:r>
              <a:rPr lang="en-US" sz="2400" b="1" dirty="0"/>
              <a:t>  </a:t>
            </a:r>
            <a:r>
              <a:rPr lang="zh-CN" altLang="en-US" sz="2400" b="1" dirty="0"/>
              <a:t>举</a:t>
            </a:r>
            <a:r>
              <a:rPr lang="en-US" sz="2400" b="1" dirty="0"/>
              <a:t>  </a:t>
            </a:r>
            <a:r>
              <a:rPr lang="zh-CN" altLang="en-US" sz="2400" b="1" dirty="0"/>
              <a:t>雨</a:t>
            </a:r>
          </a:p>
          <a:p>
            <a:pPr lvl="0" algn="ctr">
              <a:lnSpc>
                <a:spcPct val="200000"/>
              </a:lnSpc>
            </a:pPr>
            <a:r>
              <a:rPr lang="zh-CN" altLang="en-US" sz="2400" b="1" dirty="0"/>
              <a:t>比</a:t>
            </a:r>
            <a:r>
              <a:rPr lang="en-US" sz="2400" b="1" dirty="0"/>
              <a:t>  </a:t>
            </a:r>
            <a:r>
              <a:rPr lang="zh-CN" altLang="en-US" sz="2400" b="1" dirty="0"/>
              <a:t>里</a:t>
            </a:r>
            <a:r>
              <a:rPr lang="en-US" sz="2400" b="1" dirty="0"/>
              <a:t>  </a:t>
            </a:r>
            <a:r>
              <a:rPr lang="zh-CN" altLang="en-US" sz="2400" b="1" dirty="0"/>
              <a:t>体</a:t>
            </a:r>
            <a:r>
              <a:rPr lang="en-US" sz="2400" b="1" dirty="0"/>
              <a:t>  </a:t>
            </a:r>
            <a:r>
              <a:rPr lang="zh-CN" altLang="en-US" sz="2400" b="1" dirty="0"/>
              <a:t>你</a:t>
            </a:r>
            <a:r>
              <a:rPr lang="en-US" sz="2400" b="1" dirty="0"/>
              <a:t>   8.</a:t>
            </a:r>
            <a:r>
              <a:rPr lang="zh-CN" altLang="en-US" sz="2400" b="1" dirty="0"/>
              <a:t>笔</a:t>
            </a:r>
            <a:r>
              <a:rPr lang="en-US" sz="2400" b="1" dirty="0"/>
              <a:t>  </a:t>
            </a:r>
            <a:r>
              <a:rPr lang="zh-CN" altLang="en-US" sz="2400" b="1" dirty="0"/>
              <a:t>息</a:t>
            </a:r>
            <a:r>
              <a:rPr lang="en-US" sz="2400" b="1" dirty="0"/>
              <a:t>  </a:t>
            </a:r>
            <a:r>
              <a:rPr lang="zh-CN" altLang="en-US" sz="2400" b="1" dirty="0"/>
              <a:t>图</a:t>
            </a:r>
            <a:r>
              <a:rPr lang="en-US" sz="2400" b="1" dirty="0"/>
              <a:t>  </a:t>
            </a:r>
            <a:r>
              <a:rPr lang="zh-CN" altLang="en-US" sz="2400" b="1" dirty="0"/>
              <a:t>喜</a:t>
            </a:r>
            <a:r>
              <a:rPr lang="en-US" sz="2400" b="1" dirty="0"/>
              <a:t>    9.</a:t>
            </a:r>
            <a:r>
              <a:rPr lang="zh-CN" altLang="en-US" sz="2400" b="1" dirty="0"/>
              <a:t>太</a:t>
            </a:r>
            <a:r>
              <a:rPr lang="en-US" sz="2400" b="1" dirty="0"/>
              <a:t>  </a:t>
            </a:r>
            <a:r>
              <a:rPr lang="zh-CN" altLang="en-US" sz="2400" b="1" dirty="0"/>
              <a:t>外</a:t>
            </a:r>
            <a:r>
              <a:rPr lang="en-US" sz="2400" b="1" dirty="0"/>
              <a:t>  </a:t>
            </a:r>
            <a:r>
              <a:rPr lang="zh-CN" altLang="en-US" sz="2400" b="1" dirty="0"/>
              <a:t>爱</a:t>
            </a:r>
            <a:r>
              <a:rPr lang="en-US" sz="2400" b="1" dirty="0"/>
              <a:t>  </a:t>
            </a:r>
            <a:r>
              <a:rPr lang="zh-CN" altLang="en-US" sz="2400" b="1" dirty="0"/>
              <a:t>丢</a:t>
            </a:r>
          </a:p>
          <a:p>
            <a:pPr lvl="0" algn="ctr">
              <a:lnSpc>
                <a:spcPct val="200000"/>
              </a:lnSpc>
            </a:pPr>
            <a:r>
              <a:rPr lang="zh-CN" altLang="en-US" sz="2400" b="1" dirty="0"/>
              <a:t>眉</a:t>
            </a:r>
            <a:r>
              <a:rPr lang="en-US" sz="2400" b="1" dirty="0"/>
              <a:t>  </a:t>
            </a:r>
            <a:r>
              <a:rPr lang="zh-CN" altLang="en-US" sz="2400" b="1" dirty="0"/>
              <a:t>会</a:t>
            </a:r>
            <a:r>
              <a:rPr lang="en-US" sz="2400" b="1" dirty="0"/>
              <a:t>  </a:t>
            </a:r>
            <a:r>
              <a:rPr lang="zh-CN" altLang="en-US" sz="2400" b="1" dirty="0"/>
              <a:t>吹</a:t>
            </a:r>
            <a:r>
              <a:rPr lang="en-US" sz="2400" b="1" dirty="0"/>
              <a:t>  </a:t>
            </a:r>
            <a:r>
              <a:rPr lang="zh-CN" altLang="en-US" sz="2400" b="1" dirty="0"/>
              <a:t>位</a:t>
            </a:r>
            <a:r>
              <a:rPr lang="en-US" sz="2400" b="1" dirty="0"/>
              <a:t>   11.</a:t>
            </a:r>
            <a:r>
              <a:rPr lang="zh-CN" altLang="en-US" sz="2400" b="1" dirty="0"/>
              <a:t>没</a:t>
            </a:r>
            <a:r>
              <a:rPr lang="en-US" sz="2400" b="1" dirty="0"/>
              <a:t>  </a:t>
            </a:r>
            <a:r>
              <a:rPr lang="zh-CN" altLang="en-US" sz="2400" b="1" dirty="0"/>
              <a:t>尾</a:t>
            </a:r>
            <a:r>
              <a:rPr lang="en-US" sz="2400" b="1" dirty="0"/>
              <a:t>  </a:t>
            </a:r>
            <a:r>
              <a:rPr lang="zh-CN" altLang="en-US" sz="2400" b="1" dirty="0"/>
              <a:t>采</a:t>
            </a:r>
            <a:r>
              <a:rPr lang="en-US" sz="2400" b="1" dirty="0"/>
              <a:t>  </a:t>
            </a:r>
            <a:r>
              <a:rPr lang="zh-CN" altLang="en-US" sz="2400" b="1" dirty="0"/>
              <a:t>美</a:t>
            </a:r>
            <a:r>
              <a:rPr lang="en-US" sz="2400" b="1" dirty="0"/>
              <a:t>   12.</a:t>
            </a:r>
            <a:r>
              <a:rPr lang="zh-CN" altLang="en-US" sz="2400" b="1" dirty="0"/>
              <a:t>少</a:t>
            </a:r>
            <a:r>
              <a:rPr lang="en-US" sz="2400" b="1" dirty="0"/>
              <a:t>  </a:t>
            </a:r>
            <a:r>
              <a:rPr lang="zh-CN" altLang="en-US" sz="2400" b="1" dirty="0"/>
              <a:t>早</a:t>
            </a:r>
            <a:r>
              <a:rPr lang="en-US" sz="2400" b="1" dirty="0"/>
              <a:t>  </a:t>
            </a:r>
            <a:r>
              <a:rPr lang="zh-CN" altLang="en-US" sz="2400" b="1" dirty="0"/>
              <a:t>好</a:t>
            </a:r>
            <a:r>
              <a:rPr lang="en-US" sz="2400" b="1" dirty="0"/>
              <a:t>  </a:t>
            </a:r>
            <a:r>
              <a:rPr lang="zh-CN" altLang="en-US" sz="2400" b="1" dirty="0"/>
              <a:t>找</a:t>
            </a:r>
          </a:p>
          <a:p>
            <a:pPr lvl="0" algn="ctr">
              <a:lnSpc>
                <a:spcPct val="200000"/>
              </a:lnSpc>
            </a:pPr>
            <a:r>
              <a:rPr lang="zh-CN" altLang="en-US" sz="2400" b="1" dirty="0"/>
              <a:t>宝</a:t>
            </a:r>
            <a:r>
              <a:rPr lang="en-US" sz="2400" b="1" dirty="0"/>
              <a:t>  </a:t>
            </a:r>
            <a:r>
              <a:rPr lang="zh-CN" altLang="en-US" sz="2400" b="1" dirty="0"/>
              <a:t>告</a:t>
            </a:r>
            <a:r>
              <a:rPr lang="en-US" sz="2400" b="1" dirty="0"/>
              <a:t>  </a:t>
            </a:r>
            <a:r>
              <a:rPr lang="zh-CN" altLang="en-US" sz="2400" b="1" dirty="0"/>
              <a:t>加</a:t>
            </a:r>
            <a:r>
              <a:rPr lang="en-US" sz="2400" b="1" dirty="0"/>
              <a:t>  </a:t>
            </a:r>
            <a:r>
              <a:rPr lang="zh-CN" altLang="en-US" sz="2400" b="1" dirty="0"/>
              <a:t>道</a:t>
            </a:r>
            <a:r>
              <a:rPr lang="en-US" sz="2400" b="1" dirty="0"/>
              <a:t>   14.</a:t>
            </a:r>
            <a:r>
              <a:rPr lang="zh-CN" altLang="en-US" sz="2400" b="1" dirty="0"/>
              <a:t>尖</a:t>
            </a:r>
            <a:r>
              <a:rPr lang="en-US" sz="2400" b="1" dirty="0"/>
              <a:t>  </a:t>
            </a:r>
            <a:r>
              <a:rPr lang="zh-CN" altLang="en-US" sz="2400" b="1" dirty="0"/>
              <a:t>件</a:t>
            </a:r>
            <a:r>
              <a:rPr lang="en-US" sz="2400" b="1" dirty="0"/>
              <a:t>  </a:t>
            </a:r>
            <a:r>
              <a:rPr lang="zh-CN" altLang="en-US" sz="2400" b="1" dirty="0"/>
              <a:t>全</a:t>
            </a:r>
            <a:r>
              <a:rPr lang="en-US" sz="2400" b="1" dirty="0"/>
              <a:t>  </a:t>
            </a:r>
            <a:r>
              <a:rPr lang="zh-CN" altLang="en-US" sz="2400" b="1" dirty="0"/>
              <a:t>安</a:t>
            </a:r>
            <a:r>
              <a:rPr lang="en-US" sz="2400" b="1" dirty="0"/>
              <a:t>   15.</a:t>
            </a:r>
            <a:r>
              <a:rPr lang="zh-CN" altLang="en-US" sz="2400" b="1" dirty="0"/>
              <a:t>间</a:t>
            </a:r>
            <a:r>
              <a:rPr lang="en-US" sz="2400" b="1" dirty="0"/>
              <a:t>  </a:t>
            </a:r>
            <a:r>
              <a:rPr lang="zh-CN" altLang="en-US" sz="2400" b="1" dirty="0"/>
              <a:t>看</a:t>
            </a:r>
            <a:r>
              <a:rPr lang="en-US" sz="2400" b="1" dirty="0"/>
              <a:t>  </a:t>
            </a:r>
            <a:r>
              <a:rPr lang="zh-CN" altLang="en-US" sz="2400" b="1" dirty="0"/>
              <a:t>便</a:t>
            </a:r>
            <a:r>
              <a:rPr lang="en-US" sz="2400" b="1" dirty="0"/>
              <a:t>  </a:t>
            </a:r>
            <a:r>
              <a:rPr lang="zh-CN" altLang="en-US" sz="2400" b="1" dirty="0"/>
              <a:t>穿</a:t>
            </a:r>
          </a:p>
          <a:p>
            <a:pPr lvl="0" algn="ctr">
              <a:lnSpc>
                <a:spcPct val="200000"/>
              </a:lnSpc>
            </a:pPr>
            <a:r>
              <a:rPr lang="zh-CN" altLang="en-US" sz="2400" b="1" dirty="0"/>
              <a:t>扇</a:t>
            </a:r>
            <a:r>
              <a:rPr lang="en-US" sz="2400" b="1" dirty="0"/>
              <a:t>  </a:t>
            </a:r>
            <a:r>
              <a:rPr lang="zh-CN" altLang="en-US" sz="2400" b="1" dirty="0"/>
              <a:t>甜</a:t>
            </a:r>
            <a:r>
              <a:rPr lang="en-US" sz="2400" b="1" dirty="0"/>
              <a:t>  </a:t>
            </a:r>
            <a:r>
              <a:rPr lang="zh-CN" altLang="en-US" sz="2400" b="1" dirty="0"/>
              <a:t>伤</a:t>
            </a:r>
            <a:r>
              <a:rPr lang="en-US" sz="2400" b="1" dirty="0"/>
              <a:t>  </a:t>
            </a:r>
            <a:r>
              <a:rPr lang="zh-CN" altLang="en-US" sz="2400" b="1" dirty="0"/>
              <a:t>算</a:t>
            </a:r>
            <a:r>
              <a:rPr lang="en-US" sz="2400" b="1" dirty="0"/>
              <a:t>   17.</a:t>
            </a:r>
            <a:r>
              <a:rPr lang="zh-CN" altLang="en-US" sz="2400" b="1" dirty="0"/>
              <a:t>蛋</a:t>
            </a:r>
            <a:r>
              <a:rPr lang="en-US" sz="2400" b="1" dirty="0"/>
              <a:t>  </a:t>
            </a:r>
            <a:r>
              <a:rPr lang="zh-CN" altLang="en-US" sz="2400" b="1" dirty="0"/>
              <a:t>男</a:t>
            </a:r>
            <a:r>
              <a:rPr lang="en-US" sz="2400" b="1" dirty="0"/>
              <a:t>  </a:t>
            </a:r>
            <a:r>
              <a:rPr lang="zh-CN" altLang="en-US" sz="2400" b="1" dirty="0"/>
              <a:t>屋</a:t>
            </a:r>
            <a:r>
              <a:rPr lang="en-US" sz="2400" b="1" dirty="0"/>
              <a:t>  </a:t>
            </a:r>
            <a:r>
              <a:rPr lang="zh-CN" altLang="en-US" sz="2400" b="1" dirty="0"/>
              <a:t>办</a:t>
            </a:r>
            <a:r>
              <a:rPr lang="en-US" sz="2400" b="1" dirty="0"/>
              <a:t>   18.</a:t>
            </a:r>
            <a:r>
              <a:rPr lang="zh-CN" altLang="en-US" sz="2400" b="1" dirty="0"/>
              <a:t>分</a:t>
            </a:r>
            <a:r>
              <a:rPr lang="en-US" sz="2400" b="1" dirty="0"/>
              <a:t>  </a:t>
            </a:r>
            <a:r>
              <a:rPr lang="zh-CN" altLang="en-US" sz="2400" b="1" dirty="0"/>
              <a:t>林</a:t>
            </a:r>
            <a:r>
              <a:rPr lang="en-US" sz="2400" b="1" dirty="0"/>
              <a:t>  </a:t>
            </a:r>
            <a:r>
              <a:rPr lang="zh-CN" altLang="en-US" sz="2400" b="1" dirty="0"/>
              <a:t>休</a:t>
            </a:r>
            <a:r>
              <a:rPr lang="en-US" sz="2400" b="1" dirty="0"/>
              <a:t>  </a:t>
            </a:r>
            <a:r>
              <a:rPr lang="zh-CN" altLang="en-US" sz="2400" b="1" dirty="0"/>
              <a:t>信</a:t>
            </a:r>
          </a:p>
          <a:p>
            <a:pPr lvl="0" algn="ctr">
              <a:lnSpc>
                <a:spcPct val="200000"/>
              </a:lnSpc>
            </a:pPr>
            <a:r>
              <a:rPr lang="en-US" sz="2400" b="1" dirty="0"/>
              <a:t>19.</a:t>
            </a:r>
            <a:r>
              <a:rPr lang="zh-CN" altLang="en-US" sz="2400" b="1" dirty="0"/>
              <a:t>名</a:t>
            </a:r>
            <a:r>
              <a:rPr lang="en-US" sz="2400" b="1" dirty="0"/>
              <a:t>  </a:t>
            </a:r>
            <a:r>
              <a:rPr lang="zh-CN" altLang="en-US" sz="2400" b="1" dirty="0"/>
              <a:t>明</a:t>
            </a:r>
            <a:r>
              <a:rPr lang="en-US" sz="2400" b="1" dirty="0"/>
              <a:t>  </a:t>
            </a:r>
            <a:r>
              <a:rPr lang="zh-CN" altLang="en-US" sz="2400" b="1" dirty="0"/>
              <a:t>亮</a:t>
            </a:r>
            <a:r>
              <a:rPr lang="en-US" sz="2400" b="1" dirty="0"/>
              <a:t>  </a:t>
            </a:r>
            <a:r>
              <a:rPr lang="zh-CN" altLang="en-US" sz="2400" b="1" dirty="0"/>
              <a:t>定</a:t>
            </a:r>
            <a:r>
              <a:rPr lang="en-US" sz="2400" b="1" dirty="0"/>
              <a:t>   20.</a:t>
            </a:r>
            <a:r>
              <a:rPr lang="zh-CN" altLang="en-US" sz="2400" b="1" dirty="0"/>
              <a:t>从</a:t>
            </a:r>
            <a:r>
              <a:rPr lang="en-US" sz="2400" b="1" dirty="0"/>
              <a:t>  </a:t>
            </a:r>
            <a:r>
              <a:rPr lang="zh-CN" altLang="en-US" sz="2400" b="1" dirty="0"/>
              <a:t>公</a:t>
            </a:r>
            <a:r>
              <a:rPr lang="en-US" sz="2400" b="1" dirty="0"/>
              <a:t>  </a:t>
            </a:r>
            <a:r>
              <a:rPr lang="zh-CN" altLang="en-US" sz="2400" b="1" dirty="0"/>
              <a:t>兄</a:t>
            </a:r>
            <a:r>
              <a:rPr lang="en-US" sz="2400" b="1" dirty="0"/>
              <a:t>  </a:t>
            </a:r>
            <a:r>
              <a:rPr lang="zh-CN" altLang="en-US" sz="2400" b="1" dirty="0"/>
              <a:t>谷</a:t>
            </a:r>
            <a:r>
              <a:rPr lang="en-US" sz="2400" b="1" dirty="0"/>
              <a:t>  21.</a:t>
            </a:r>
            <a:r>
              <a:rPr lang="zh-CN" altLang="en-US" sz="2400" b="1" dirty="0"/>
              <a:t>窗</a:t>
            </a:r>
            <a:r>
              <a:rPr lang="en-US" sz="2400" b="1" dirty="0"/>
              <a:t>  </a:t>
            </a:r>
            <a:r>
              <a:rPr lang="zh-CN" altLang="en-US" sz="2400" b="1" dirty="0"/>
              <a:t>双</a:t>
            </a:r>
            <a:r>
              <a:rPr lang="en-US" sz="2400" b="1" dirty="0"/>
              <a:t>  </a:t>
            </a:r>
            <a:r>
              <a:rPr lang="zh-CN" altLang="en-US" sz="2400" b="1" dirty="0"/>
              <a:t>相</a:t>
            </a:r>
            <a:r>
              <a:rPr lang="en-US" sz="2400" b="1" dirty="0"/>
              <a:t>  </a:t>
            </a:r>
            <a:r>
              <a:rPr lang="zh-CN" altLang="en-US" sz="2400" b="1" dirty="0"/>
              <a:t>香</a:t>
            </a:r>
            <a:r>
              <a:rPr lang="en-US" sz="2400" b="1" dirty="0"/>
              <a:t>  </a:t>
            </a:r>
            <a:r>
              <a:rPr lang="zh-CN" altLang="en-US" sz="2400" b="1" dirty="0"/>
              <a:t>阳</a:t>
            </a:r>
          </a:p>
        </p:txBody>
      </p:sp>
    </p:spTree>
    <p:extLst>
      <p:ext uri="{BB962C8B-B14F-4D97-AF65-F5344CB8AC3E}">
        <p14:creationId xmlns:p14="http://schemas.microsoft.com/office/powerpoint/2010/main" val="51905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EA33-CB35-49AC-BC78-230E8BBE0448}"/>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76B5ED2F-2A12-4EBD-B29B-8FA56D8B2D82}"/>
              </a:ext>
            </a:extLst>
          </p:cNvPr>
          <p:cNvSpPr txBox="1">
            <a:spLocks noGrp="1"/>
          </p:cNvSpPr>
          <p:nvPr>
            <p:ph type="body" idx="4294967295"/>
          </p:nvPr>
        </p:nvSpPr>
        <p:spPr/>
        <p:txBody>
          <a:bodyPr>
            <a:normAutofit/>
          </a:bodyPr>
          <a:lstStyle/>
          <a:p>
            <a:pPr lvl="0">
              <a:buSzPct val="45000"/>
              <a:buFont typeface="StarSymbol"/>
              <a:buChar char="●"/>
            </a:pPr>
            <a:r>
              <a:rPr lang="zh-CN" altLang="en-US" sz="3600" dirty="0"/>
              <a:t>学者</a:t>
            </a:r>
            <a:r>
              <a:rPr lang="en-US" sz="3600" dirty="0"/>
              <a:t> Krashen</a:t>
            </a:r>
            <a:r>
              <a:rPr lang="zh-CN" altLang="en-US" sz="3600" dirty="0"/>
              <a:t>提出：成年人学习语言透过两大管道：</a:t>
            </a:r>
          </a:p>
          <a:p>
            <a:pPr lvl="0">
              <a:buSzPct val="45000"/>
              <a:buFont typeface="StarSymbol"/>
              <a:buChar char="●"/>
            </a:pPr>
            <a:endParaRPr lang="en-US" sz="3600" dirty="0"/>
          </a:p>
          <a:p>
            <a:pPr lvl="0">
              <a:buSzPct val="45000"/>
              <a:buFont typeface="StarSymbol"/>
              <a:buChar char="●"/>
            </a:pPr>
            <a:r>
              <a:rPr lang="zh-CN" altLang="en-US" sz="3600" dirty="0"/>
              <a:t>一，习得 （</a:t>
            </a:r>
            <a:r>
              <a:rPr lang="en-US" sz="3600" dirty="0"/>
              <a:t>learn by acquire)</a:t>
            </a:r>
          </a:p>
          <a:p>
            <a:pPr lvl="0">
              <a:buSzPct val="45000"/>
              <a:buFont typeface="StarSymbol"/>
              <a:buChar char="●"/>
            </a:pPr>
            <a:r>
              <a:rPr lang="zh-CN" altLang="en-US" sz="3600" dirty="0"/>
              <a:t>二，课堂系统学习</a:t>
            </a:r>
          </a:p>
        </p:txBody>
      </p:sp>
    </p:spTree>
    <p:extLst>
      <p:ext uri="{BB962C8B-B14F-4D97-AF65-F5344CB8AC3E}">
        <p14:creationId xmlns:p14="http://schemas.microsoft.com/office/powerpoint/2010/main" val="393759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640A41-FB0F-47A3-B528-F31AEE9D4C0B}"/>
              </a:ext>
            </a:extLst>
          </p:cNvPr>
          <p:cNvSpPr/>
          <p:nvPr/>
        </p:nvSpPr>
        <p:spPr>
          <a:xfrm>
            <a:off x="4055525" y="644350"/>
            <a:ext cx="4562960" cy="418341"/>
          </a:xfrm>
          <a:prstGeom prst="rect">
            <a:avLst/>
          </a:prstGeom>
          <a:noFill/>
          <a:ln cap="flat">
            <a:noFill/>
            <a:prstDash val="solid"/>
          </a:ln>
        </p:spPr>
        <p:txBody>
          <a:bodyPr vert="horz" wrap="none" lIns="82953" tIns="41476" rIns="82953" bIns="41476" anchor="t" anchorCtr="1" compatLnSpc="1">
            <a:spAutoFit/>
          </a:bodyPr>
          <a:lstStyle/>
          <a:p>
            <a:pPr algn="ctr" defTabSz="829544">
              <a:lnSpc>
                <a:spcPts val="2177"/>
              </a:lnSpc>
              <a:defRPr sz="1800" b="0" i="0" u="none" strike="noStrike" kern="0" cap="none" spc="0" baseline="0">
                <a:solidFill>
                  <a:srgbClr val="000000"/>
                </a:solidFill>
                <a:uFillTx/>
              </a:defRPr>
            </a:pPr>
            <a:r>
              <a:rPr lang="zh-CN" altLang="en-US" sz="3600" b="1" dirty="0">
                <a:solidFill>
                  <a:srgbClr val="000000"/>
                </a:solidFill>
                <a:latin typeface="??" pitchFamily="18"/>
                <a:ea typeface="等线" pitchFamily="2"/>
              </a:rPr>
              <a:t>三、形声字（</a:t>
            </a:r>
            <a:r>
              <a:rPr lang="en-US" sz="3600" b="1" dirty="0">
                <a:solidFill>
                  <a:srgbClr val="000000"/>
                </a:solidFill>
                <a:latin typeface="??" pitchFamily="18"/>
              </a:rPr>
              <a:t>209</a:t>
            </a:r>
            <a:r>
              <a:rPr lang="zh-CN" altLang="en-US" sz="3600" b="1" dirty="0">
                <a:solidFill>
                  <a:srgbClr val="000000"/>
                </a:solidFill>
                <a:latin typeface="??" pitchFamily="18"/>
                <a:ea typeface="等线" pitchFamily="2"/>
              </a:rPr>
              <a:t>个）</a:t>
            </a:r>
            <a:endParaRPr lang="en-US" sz="3600" b="1" dirty="0">
              <a:solidFill>
                <a:srgbClr val="000000"/>
              </a:solidFill>
              <a:latin typeface="??" pitchFamily="18"/>
              <a:ea typeface="等线" pitchFamily="2"/>
            </a:endParaRPr>
          </a:p>
        </p:txBody>
      </p:sp>
      <p:sp>
        <p:nvSpPr>
          <p:cNvPr id="3" name="Rectangle 2">
            <a:extLst>
              <a:ext uri="{FF2B5EF4-FFF2-40B4-BE49-F238E27FC236}">
                <a16:creationId xmlns:a16="http://schemas.microsoft.com/office/drawing/2014/main" id="{CC620D25-8837-409A-BFD7-717E74449108}"/>
              </a:ext>
            </a:extLst>
          </p:cNvPr>
          <p:cNvSpPr/>
          <p:nvPr/>
        </p:nvSpPr>
        <p:spPr>
          <a:xfrm>
            <a:off x="2254103" y="1471454"/>
            <a:ext cx="8165805" cy="3187176"/>
          </a:xfrm>
          <a:prstGeom prst="rect">
            <a:avLst/>
          </a:prstGeom>
          <a:noFill/>
          <a:ln cap="flat">
            <a:noFill/>
            <a:prstDash val="solid"/>
          </a:ln>
        </p:spPr>
        <p:txBody>
          <a:bodyPr vert="horz" wrap="square" lIns="82953" tIns="41476" rIns="82953" bIns="41476" anchor="t" anchorCtr="0" compatLnSpc="1">
            <a:spAutoFit/>
          </a:bodyPr>
          <a:lstStyle/>
          <a:p>
            <a:pPr defTabSz="829544">
              <a:lnSpc>
                <a:spcPts val="2177"/>
              </a:lnSpc>
              <a:defRPr sz="1800" b="0" i="0" u="none" strike="noStrike" kern="0" cap="none" spc="0" baseline="0">
                <a:solidFill>
                  <a:srgbClr val="000000"/>
                </a:solidFill>
                <a:uFillTx/>
              </a:defRPr>
            </a:pPr>
            <a:r>
              <a:rPr lang="en-US" sz="2800" b="1" dirty="0">
                <a:solidFill>
                  <a:srgbClr val="000000"/>
                </a:solidFill>
                <a:latin typeface="??" pitchFamily="18"/>
                <a:ea typeface="等线" pitchFamily="2"/>
              </a:rPr>
              <a:t>1</a:t>
            </a:r>
            <a:r>
              <a:rPr lang="en-US" sz="2800" b="1" dirty="0">
                <a:solidFill>
                  <a:srgbClr val="000000"/>
                </a:solidFill>
                <a:latin typeface="??" pitchFamily="18"/>
              </a:rPr>
              <a:t>.</a:t>
            </a:r>
            <a:r>
              <a:rPr lang="zh-CN" altLang="en-US" sz="2800" b="1" dirty="0">
                <a:solidFill>
                  <a:srgbClr val="000000"/>
                </a:solidFill>
                <a:latin typeface="??" pitchFamily="18"/>
                <a:ea typeface="等线" pitchFamily="2"/>
              </a:rPr>
              <a:t>百</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卖</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华</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伯</a:t>
            </a:r>
            <a:r>
              <a:rPr lang="en-US" sz="2800" b="1" dirty="0">
                <a:solidFill>
                  <a:srgbClr val="000000"/>
                </a:solidFill>
                <a:latin typeface="??" pitchFamily="18"/>
                <a:ea typeface="等线" pitchFamily="2"/>
              </a:rPr>
              <a:t> </a:t>
            </a:r>
            <a:r>
              <a:rPr lang="en-US" sz="2800" b="1" dirty="0">
                <a:solidFill>
                  <a:srgbClr val="000000"/>
                </a:solidFill>
                <a:latin typeface="??" pitchFamily="18"/>
              </a:rPr>
              <a:t>   2.</a:t>
            </a:r>
            <a:r>
              <a:rPr lang="zh-CN" altLang="en-US" sz="2800" b="1" dirty="0">
                <a:solidFill>
                  <a:srgbClr val="000000"/>
                </a:solidFill>
                <a:latin typeface="??" pitchFamily="18"/>
                <a:ea typeface="等线" pitchFamily="2"/>
              </a:rPr>
              <a:t>什</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低</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住</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倒</a:t>
            </a:r>
            <a:r>
              <a:rPr lang="en-US" sz="2800" b="1" dirty="0">
                <a:solidFill>
                  <a:srgbClr val="000000"/>
                </a:solidFill>
                <a:latin typeface="??" pitchFamily="18"/>
                <a:ea typeface="等线" pitchFamily="2"/>
              </a:rPr>
              <a:t> </a:t>
            </a:r>
            <a:r>
              <a:rPr lang="en-US" sz="2800" b="1" dirty="0">
                <a:solidFill>
                  <a:srgbClr val="000000"/>
                </a:solidFill>
                <a:latin typeface="??" pitchFamily="18"/>
              </a:rPr>
              <a:t>    3.</a:t>
            </a:r>
            <a:r>
              <a:rPr lang="zh-CN" altLang="en-US" sz="2800" b="1" dirty="0">
                <a:solidFill>
                  <a:srgbClr val="000000"/>
                </a:solidFill>
                <a:latin typeface="??" pitchFamily="18"/>
                <a:ea typeface="等线" pitchFamily="2"/>
              </a:rPr>
              <a:t>候</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们</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像</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伸</a:t>
            </a:r>
            <a:endParaRPr lang="en-MY" altLang="zh-CN" sz="2800" b="1" dirty="0">
              <a:solidFill>
                <a:srgbClr val="000000"/>
              </a:solidFill>
              <a:latin typeface="??" pitchFamily="18"/>
              <a:ea typeface="等线" pitchFamily="2"/>
            </a:endParaRPr>
          </a:p>
          <a:p>
            <a:pPr defTabSz="829544">
              <a:lnSpc>
                <a:spcPts val="2177"/>
              </a:lnSpc>
              <a:defRPr sz="1800" b="0" i="0" u="none" strike="noStrike" kern="0" cap="none" spc="0" baseline="0">
                <a:solidFill>
                  <a:srgbClr val="000000"/>
                </a:solidFill>
                <a:uFillTx/>
              </a:defRPr>
            </a:pPr>
            <a:endParaRPr lang="zh-CN" altLang="en-US" sz="2800" b="1" dirty="0">
              <a:solidFill>
                <a:srgbClr val="000000"/>
              </a:solidFill>
              <a:latin typeface="??" pitchFamily="18"/>
              <a:ea typeface="等线" pitchFamily="2"/>
            </a:endParaRPr>
          </a:p>
          <a:p>
            <a:pPr defTabSz="829544">
              <a:lnSpc>
                <a:spcPts val="2177"/>
              </a:lnSpc>
              <a:defRPr sz="1800" b="0" i="0" u="none" strike="noStrike" kern="0" cap="none" spc="0" baseline="0">
                <a:solidFill>
                  <a:srgbClr val="000000"/>
                </a:solidFill>
                <a:uFillTx/>
              </a:defRPr>
            </a:pPr>
            <a:r>
              <a:rPr lang="en-US" sz="2800" b="1" dirty="0">
                <a:solidFill>
                  <a:srgbClr val="000000"/>
                </a:solidFill>
                <a:latin typeface="??" pitchFamily="18"/>
              </a:rPr>
              <a:t>4.</a:t>
            </a:r>
            <a:r>
              <a:rPr lang="zh-CN" altLang="en-US" sz="2800" b="1" dirty="0">
                <a:solidFill>
                  <a:srgbClr val="000000"/>
                </a:solidFill>
                <a:latin typeface="??" pitchFamily="18"/>
                <a:ea typeface="等线" pitchFamily="2"/>
              </a:rPr>
              <a:t>厕</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冷</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净</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齿</a:t>
            </a:r>
            <a:r>
              <a:rPr lang="en-US" sz="2800" b="1" dirty="0">
                <a:solidFill>
                  <a:srgbClr val="000000"/>
                </a:solidFill>
                <a:latin typeface="??" pitchFamily="18"/>
                <a:ea typeface="等线" pitchFamily="2"/>
              </a:rPr>
              <a:t> </a:t>
            </a:r>
            <a:r>
              <a:rPr lang="en-US" sz="2800" b="1" dirty="0">
                <a:solidFill>
                  <a:srgbClr val="000000"/>
                </a:solidFill>
                <a:latin typeface="??" pitchFamily="18"/>
              </a:rPr>
              <a:t>   5.</a:t>
            </a:r>
            <a:r>
              <a:rPr lang="zh-CN" altLang="en-US" sz="2800" b="1" dirty="0">
                <a:solidFill>
                  <a:srgbClr val="000000"/>
                </a:solidFill>
                <a:latin typeface="??" pitchFamily="18"/>
                <a:ea typeface="等线" pitchFamily="2"/>
              </a:rPr>
              <a:t>剪</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功</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形</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圾</a:t>
            </a:r>
            <a:r>
              <a:rPr lang="en-US" sz="2800" b="1" dirty="0">
                <a:solidFill>
                  <a:srgbClr val="000000"/>
                </a:solidFill>
                <a:latin typeface="??" pitchFamily="18"/>
                <a:ea typeface="等线" pitchFamily="2"/>
              </a:rPr>
              <a:t> </a:t>
            </a:r>
            <a:r>
              <a:rPr lang="en-US" sz="2800" b="1" dirty="0">
                <a:solidFill>
                  <a:srgbClr val="000000"/>
                </a:solidFill>
                <a:latin typeface="??" pitchFamily="18"/>
              </a:rPr>
              <a:t>    6.</a:t>
            </a:r>
            <a:r>
              <a:rPr lang="zh-CN" altLang="en-US" sz="2800" b="1" dirty="0">
                <a:solidFill>
                  <a:srgbClr val="000000"/>
                </a:solidFill>
                <a:latin typeface="??" pitchFamily="18"/>
                <a:ea typeface="等线" pitchFamily="2"/>
              </a:rPr>
              <a:t>块</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到</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场</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草</a:t>
            </a:r>
            <a:endParaRPr lang="en-MY" altLang="zh-CN" sz="2800" b="1" dirty="0">
              <a:solidFill>
                <a:srgbClr val="000000"/>
              </a:solidFill>
              <a:latin typeface="??" pitchFamily="18"/>
              <a:ea typeface="等线" pitchFamily="2"/>
            </a:endParaRPr>
          </a:p>
          <a:p>
            <a:pPr defTabSz="829544">
              <a:lnSpc>
                <a:spcPts val="2177"/>
              </a:lnSpc>
              <a:defRPr sz="1800" b="0" i="0" u="none" strike="noStrike" kern="0" cap="none" spc="0" baseline="0">
                <a:solidFill>
                  <a:srgbClr val="000000"/>
                </a:solidFill>
                <a:uFillTx/>
              </a:defRPr>
            </a:pPr>
            <a:endParaRPr lang="zh-CN" altLang="en-US" sz="2800" b="1" dirty="0">
              <a:solidFill>
                <a:srgbClr val="000000"/>
              </a:solidFill>
              <a:latin typeface="??" pitchFamily="18"/>
              <a:ea typeface="等线" pitchFamily="2"/>
            </a:endParaRPr>
          </a:p>
          <a:p>
            <a:pPr defTabSz="829544">
              <a:lnSpc>
                <a:spcPts val="2177"/>
              </a:lnSpc>
              <a:defRPr sz="1800" b="0" i="0" u="none" strike="noStrike" kern="0" cap="none" spc="0" baseline="0">
                <a:solidFill>
                  <a:srgbClr val="000000"/>
                </a:solidFill>
                <a:uFillTx/>
              </a:defRPr>
            </a:pPr>
            <a:r>
              <a:rPr lang="en-US" sz="2800" b="1" dirty="0">
                <a:solidFill>
                  <a:srgbClr val="000000"/>
                </a:solidFill>
                <a:latin typeface="??" pitchFamily="18"/>
              </a:rPr>
              <a:t>7.</a:t>
            </a:r>
            <a:r>
              <a:rPr lang="zh-CN" altLang="en-US" sz="2800" b="1" dirty="0">
                <a:solidFill>
                  <a:srgbClr val="000000"/>
                </a:solidFill>
                <a:latin typeface="??" pitchFamily="18"/>
                <a:ea typeface="等线" pitchFamily="2"/>
              </a:rPr>
              <a:t>蕉</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花</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节</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菜</a:t>
            </a:r>
            <a:r>
              <a:rPr lang="en-US" sz="2800" b="1" dirty="0">
                <a:solidFill>
                  <a:srgbClr val="000000"/>
                </a:solidFill>
                <a:latin typeface="??" pitchFamily="18"/>
                <a:ea typeface="等线" pitchFamily="2"/>
              </a:rPr>
              <a:t> </a:t>
            </a:r>
            <a:r>
              <a:rPr lang="en-US" sz="2800" b="1" dirty="0">
                <a:solidFill>
                  <a:srgbClr val="000000"/>
                </a:solidFill>
                <a:latin typeface="??" pitchFamily="18"/>
              </a:rPr>
              <a:t>   8.</a:t>
            </a:r>
            <a:r>
              <a:rPr lang="zh-CN" altLang="en-US" sz="2800" b="1" dirty="0">
                <a:solidFill>
                  <a:srgbClr val="000000"/>
                </a:solidFill>
                <a:latin typeface="??" pitchFamily="18"/>
                <a:ea typeface="等线" pitchFamily="2"/>
              </a:rPr>
              <a:t>蓝</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苹</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板</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状</a:t>
            </a:r>
            <a:r>
              <a:rPr lang="en-US" sz="2800" b="1" dirty="0">
                <a:solidFill>
                  <a:srgbClr val="000000"/>
                </a:solidFill>
                <a:latin typeface="??" pitchFamily="18"/>
                <a:ea typeface="等线" pitchFamily="2"/>
              </a:rPr>
              <a:t> </a:t>
            </a:r>
            <a:r>
              <a:rPr lang="en-US" sz="2800" b="1" dirty="0">
                <a:solidFill>
                  <a:srgbClr val="000000"/>
                </a:solidFill>
                <a:latin typeface="??" pitchFamily="18"/>
              </a:rPr>
              <a:t>   9.</a:t>
            </a:r>
            <a:r>
              <a:rPr lang="zh-CN" altLang="en-US" sz="2800" b="1" dirty="0">
                <a:solidFill>
                  <a:srgbClr val="000000"/>
                </a:solidFill>
                <a:latin typeface="??" pitchFamily="18"/>
                <a:ea typeface="等线" pitchFamily="2"/>
              </a:rPr>
              <a:t>啊</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吧</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吗</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呢</a:t>
            </a:r>
            <a:r>
              <a:rPr lang="en-US" sz="2800" b="1" dirty="0">
                <a:solidFill>
                  <a:srgbClr val="000000"/>
                </a:solidFill>
                <a:latin typeface="??" pitchFamily="18"/>
                <a:ea typeface="等线" pitchFamily="2"/>
              </a:rPr>
              <a:t> </a:t>
            </a:r>
            <a:r>
              <a:rPr lang="en-US" sz="2800" b="1" dirty="0">
                <a:solidFill>
                  <a:srgbClr val="000000"/>
                </a:solidFill>
                <a:latin typeface="??" pitchFamily="18"/>
              </a:rPr>
              <a:t> </a:t>
            </a:r>
          </a:p>
          <a:p>
            <a:pPr defTabSz="829544">
              <a:lnSpc>
                <a:spcPts val="2177"/>
              </a:lnSpc>
              <a:defRPr sz="1800" b="0" i="0" u="none" strike="noStrike" kern="0" cap="none" spc="0" baseline="0">
                <a:solidFill>
                  <a:srgbClr val="000000"/>
                </a:solidFill>
                <a:uFillTx/>
              </a:defRPr>
            </a:pPr>
            <a:r>
              <a:rPr lang="en-US" sz="2800" b="1" dirty="0">
                <a:solidFill>
                  <a:srgbClr val="000000"/>
                </a:solidFill>
                <a:latin typeface="??" pitchFamily="18"/>
              </a:rPr>
              <a:t> </a:t>
            </a:r>
          </a:p>
          <a:p>
            <a:pPr defTabSz="829544">
              <a:lnSpc>
                <a:spcPts val="2177"/>
              </a:lnSpc>
              <a:defRPr sz="1800" b="0" i="0" u="none" strike="noStrike" kern="0" cap="none" spc="0" baseline="0">
                <a:solidFill>
                  <a:srgbClr val="000000"/>
                </a:solidFill>
                <a:uFillTx/>
              </a:defRPr>
            </a:pPr>
            <a:r>
              <a:rPr lang="en-US" sz="2800" b="1" dirty="0">
                <a:solidFill>
                  <a:srgbClr val="000000"/>
                </a:solidFill>
                <a:latin typeface="??" pitchFamily="18"/>
              </a:rPr>
              <a:t>10.</a:t>
            </a:r>
            <a:r>
              <a:rPr lang="zh-CN" altLang="en-US" sz="2800" b="1" dirty="0">
                <a:solidFill>
                  <a:srgbClr val="000000"/>
                </a:solidFill>
                <a:latin typeface="??" pitchFamily="18"/>
                <a:ea typeface="等线" pitchFamily="2"/>
              </a:rPr>
              <a:t>知</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哈</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啼</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哪</a:t>
            </a:r>
            <a:r>
              <a:rPr lang="en-US" sz="2800" b="1" dirty="0">
                <a:solidFill>
                  <a:srgbClr val="000000"/>
                </a:solidFill>
                <a:latin typeface="??" pitchFamily="18"/>
                <a:ea typeface="等线" pitchFamily="2"/>
              </a:rPr>
              <a:t> </a:t>
            </a:r>
            <a:r>
              <a:rPr lang="en-US" sz="2800" b="1" dirty="0">
                <a:solidFill>
                  <a:srgbClr val="000000"/>
                </a:solidFill>
                <a:latin typeface="??" pitchFamily="18"/>
              </a:rPr>
              <a:t>  11.</a:t>
            </a:r>
            <a:r>
              <a:rPr lang="zh-CN" altLang="en-US" sz="2800" b="1" dirty="0">
                <a:solidFill>
                  <a:srgbClr val="000000"/>
                </a:solidFill>
                <a:latin typeface="??" pitchFamily="18"/>
                <a:ea typeface="等线" pitchFamily="2"/>
              </a:rPr>
              <a:t>喊</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味</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问 嘴</a:t>
            </a:r>
            <a:r>
              <a:rPr lang="en-US" sz="2800" b="1" dirty="0">
                <a:solidFill>
                  <a:srgbClr val="000000"/>
                </a:solidFill>
                <a:latin typeface="??" pitchFamily="18"/>
                <a:ea typeface="等线" pitchFamily="2"/>
              </a:rPr>
              <a:t> </a:t>
            </a:r>
            <a:r>
              <a:rPr lang="en-US" sz="2800" b="1" dirty="0">
                <a:solidFill>
                  <a:srgbClr val="000000"/>
                </a:solidFill>
                <a:latin typeface="??" pitchFamily="18"/>
              </a:rPr>
              <a:t>  12.</a:t>
            </a:r>
            <a:r>
              <a:rPr lang="zh-CN" altLang="en-US" sz="2800" b="1" dirty="0">
                <a:solidFill>
                  <a:srgbClr val="000000"/>
                </a:solidFill>
                <a:latin typeface="??" pitchFamily="18"/>
                <a:ea typeface="等线" pitchFamily="2"/>
              </a:rPr>
              <a:t>叫</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响</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吵</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唱</a:t>
            </a:r>
            <a:endParaRPr lang="en-MY" altLang="zh-CN" sz="2800" b="1" dirty="0">
              <a:solidFill>
                <a:srgbClr val="000000"/>
              </a:solidFill>
              <a:latin typeface="??" pitchFamily="18"/>
              <a:ea typeface="等线" pitchFamily="2"/>
            </a:endParaRPr>
          </a:p>
          <a:p>
            <a:pPr defTabSz="829544">
              <a:lnSpc>
                <a:spcPts val="2177"/>
              </a:lnSpc>
              <a:defRPr sz="1800" b="0" i="0" u="none" strike="noStrike" kern="0" cap="none" spc="0" baseline="0">
                <a:solidFill>
                  <a:srgbClr val="000000"/>
                </a:solidFill>
                <a:uFillTx/>
              </a:defRPr>
            </a:pPr>
            <a:endParaRPr lang="zh-CN" altLang="en-US" sz="2800" b="1" dirty="0">
              <a:solidFill>
                <a:srgbClr val="000000"/>
              </a:solidFill>
              <a:latin typeface="??" pitchFamily="18"/>
              <a:ea typeface="等线" pitchFamily="2"/>
            </a:endParaRPr>
          </a:p>
          <a:p>
            <a:pPr defTabSz="829544">
              <a:lnSpc>
                <a:spcPts val="2177"/>
              </a:lnSpc>
              <a:defRPr sz="1800" b="0" i="0" u="none" strike="noStrike" kern="0" cap="none" spc="0" baseline="0">
                <a:solidFill>
                  <a:srgbClr val="000000"/>
                </a:solidFill>
                <a:uFillTx/>
              </a:defRPr>
            </a:pPr>
            <a:r>
              <a:rPr lang="en-US" sz="2800" b="1" dirty="0">
                <a:solidFill>
                  <a:srgbClr val="000000"/>
                </a:solidFill>
                <a:latin typeface="??" pitchFamily="18"/>
              </a:rPr>
              <a:t>13.</a:t>
            </a:r>
            <a:r>
              <a:rPr lang="zh-CN" altLang="en-US" sz="2800" b="1" dirty="0">
                <a:solidFill>
                  <a:srgbClr val="000000"/>
                </a:solidFill>
                <a:latin typeface="??" pitchFamily="18"/>
                <a:ea typeface="等线" pitchFamily="2"/>
              </a:rPr>
              <a:t>呀</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和</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命</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喝</a:t>
            </a:r>
            <a:r>
              <a:rPr lang="en-US" sz="2800" b="1" dirty="0">
                <a:solidFill>
                  <a:srgbClr val="000000"/>
                </a:solidFill>
                <a:latin typeface="??" pitchFamily="18"/>
                <a:ea typeface="等线" pitchFamily="2"/>
              </a:rPr>
              <a:t> </a:t>
            </a:r>
            <a:r>
              <a:rPr lang="en-US" sz="2800" b="1" dirty="0">
                <a:solidFill>
                  <a:srgbClr val="000000"/>
                </a:solidFill>
                <a:latin typeface="??" pitchFamily="18"/>
              </a:rPr>
              <a:t>  14.</a:t>
            </a:r>
            <a:r>
              <a:rPr lang="zh-CN" altLang="en-US" sz="2800" b="1" dirty="0">
                <a:solidFill>
                  <a:srgbClr val="000000"/>
                </a:solidFill>
                <a:latin typeface="??" pitchFamily="18"/>
                <a:ea typeface="等线" pitchFamily="2"/>
              </a:rPr>
              <a:t>咬</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园</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圆</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帮</a:t>
            </a:r>
            <a:r>
              <a:rPr lang="en-US" sz="2800" b="1" dirty="0">
                <a:solidFill>
                  <a:srgbClr val="000000"/>
                </a:solidFill>
                <a:latin typeface="??" pitchFamily="18"/>
                <a:ea typeface="等线" pitchFamily="2"/>
              </a:rPr>
              <a:t> </a:t>
            </a:r>
            <a:r>
              <a:rPr lang="en-US" sz="2800" b="1" dirty="0">
                <a:solidFill>
                  <a:srgbClr val="000000"/>
                </a:solidFill>
                <a:latin typeface="??" pitchFamily="18"/>
              </a:rPr>
              <a:t>  15.</a:t>
            </a:r>
            <a:r>
              <a:rPr lang="zh-CN" altLang="en-US" sz="2800" b="1" dirty="0">
                <a:solidFill>
                  <a:srgbClr val="000000"/>
                </a:solidFill>
                <a:latin typeface="??" pitchFamily="18"/>
                <a:ea typeface="等线" pitchFamily="2"/>
              </a:rPr>
              <a:t>常</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很</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座</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店</a:t>
            </a:r>
            <a:endParaRPr lang="en-MY" altLang="zh-CN" sz="2800" b="1" dirty="0">
              <a:solidFill>
                <a:srgbClr val="000000"/>
              </a:solidFill>
              <a:latin typeface="??" pitchFamily="18"/>
              <a:ea typeface="等线" pitchFamily="2"/>
            </a:endParaRPr>
          </a:p>
          <a:p>
            <a:pPr defTabSz="829544">
              <a:lnSpc>
                <a:spcPts val="2177"/>
              </a:lnSpc>
              <a:defRPr sz="1800" b="0" i="0" u="none" strike="noStrike" kern="0" cap="none" spc="0" baseline="0">
                <a:solidFill>
                  <a:srgbClr val="000000"/>
                </a:solidFill>
                <a:uFillTx/>
              </a:defRPr>
            </a:pPr>
            <a:endParaRPr lang="zh-CN" altLang="en-US" sz="2800" b="1" dirty="0">
              <a:solidFill>
                <a:srgbClr val="000000"/>
              </a:solidFill>
              <a:latin typeface="??" pitchFamily="18"/>
              <a:ea typeface="等线" pitchFamily="2"/>
            </a:endParaRPr>
          </a:p>
          <a:p>
            <a:pPr defTabSz="829544">
              <a:lnSpc>
                <a:spcPts val="2177"/>
              </a:lnSpc>
              <a:defRPr sz="1800" b="0" i="0" u="none" strike="noStrike" kern="0" cap="none" spc="0" baseline="0">
                <a:solidFill>
                  <a:srgbClr val="000000"/>
                </a:solidFill>
                <a:uFillTx/>
              </a:defRPr>
            </a:pPr>
            <a:r>
              <a:rPr lang="en-US" sz="2800" b="1" dirty="0">
                <a:solidFill>
                  <a:srgbClr val="000000"/>
                </a:solidFill>
                <a:latin typeface="??" pitchFamily="18"/>
              </a:rPr>
              <a:t>16.</a:t>
            </a:r>
            <a:r>
              <a:rPr lang="zh-CN" altLang="en-US" sz="2800" b="1" dirty="0">
                <a:solidFill>
                  <a:srgbClr val="000000"/>
                </a:solidFill>
                <a:latin typeface="??" pitchFamily="18"/>
                <a:ea typeface="等线" pitchFamily="2"/>
              </a:rPr>
              <a:t>完</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字</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客</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室</a:t>
            </a:r>
            <a:r>
              <a:rPr lang="en-US" sz="2800" b="1" dirty="0">
                <a:solidFill>
                  <a:srgbClr val="000000"/>
                </a:solidFill>
                <a:latin typeface="??" pitchFamily="18"/>
                <a:ea typeface="等线" pitchFamily="2"/>
              </a:rPr>
              <a:t> </a:t>
            </a:r>
            <a:r>
              <a:rPr lang="en-US" sz="2800" b="1" dirty="0">
                <a:solidFill>
                  <a:srgbClr val="000000"/>
                </a:solidFill>
                <a:latin typeface="??" pitchFamily="18"/>
              </a:rPr>
              <a:t>  17.</a:t>
            </a:r>
            <a:r>
              <a:rPr lang="zh-CN" altLang="en-US" sz="2800" b="1" dirty="0">
                <a:solidFill>
                  <a:srgbClr val="000000"/>
                </a:solidFill>
                <a:latin typeface="??" pitchFamily="18"/>
                <a:ea typeface="等线" pitchFamily="2"/>
              </a:rPr>
              <a:t>进</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运</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逃</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造</a:t>
            </a:r>
            <a:r>
              <a:rPr lang="en-US" sz="2800" b="1" dirty="0">
                <a:solidFill>
                  <a:srgbClr val="000000"/>
                </a:solidFill>
                <a:latin typeface="??" pitchFamily="18"/>
                <a:ea typeface="等线" pitchFamily="2"/>
              </a:rPr>
              <a:t> </a:t>
            </a:r>
            <a:r>
              <a:rPr lang="en-US" sz="2800" b="1" dirty="0">
                <a:solidFill>
                  <a:srgbClr val="000000"/>
                </a:solidFill>
                <a:latin typeface="??" pitchFamily="18"/>
              </a:rPr>
              <a:t>  18.</a:t>
            </a:r>
            <a:r>
              <a:rPr lang="zh-CN" altLang="en-US" sz="2800" b="1" dirty="0">
                <a:solidFill>
                  <a:srgbClr val="000000"/>
                </a:solidFill>
                <a:latin typeface="??" pitchFamily="18"/>
                <a:ea typeface="等线" pitchFamily="2"/>
              </a:rPr>
              <a:t>包</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张</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学</a:t>
            </a:r>
            <a:r>
              <a:rPr lang="en-US" sz="2800" b="1" dirty="0">
                <a:solidFill>
                  <a:srgbClr val="000000"/>
                </a:solidFill>
                <a:latin typeface="??" pitchFamily="18"/>
                <a:ea typeface="等线" pitchFamily="2"/>
              </a:rPr>
              <a:t> </a:t>
            </a:r>
            <a:r>
              <a:rPr lang="en-US" sz="2800" b="1" dirty="0">
                <a:solidFill>
                  <a:srgbClr val="000000"/>
                </a:solidFill>
                <a:latin typeface="??" pitchFamily="18"/>
              </a:rPr>
              <a:t> </a:t>
            </a:r>
            <a:r>
              <a:rPr lang="zh-CN" altLang="en-US" sz="2800" b="1" dirty="0">
                <a:solidFill>
                  <a:srgbClr val="000000"/>
                </a:solidFill>
                <a:latin typeface="??" pitchFamily="18"/>
                <a:ea typeface="等线" pitchFamily="2"/>
              </a:rPr>
              <a:t>孩</a:t>
            </a:r>
            <a:endParaRPr lang="en-US" sz="2800" b="1" dirty="0">
              <a:solidFill>
                <a:srgbClr val="000000"/>
              </a:solidFill>
              <a:latin typeface="??" pitchFamily="18"/>
              <a:ea typeface="等线" pitchFamily="2"/>
            </a:endParaRPr>
          </a:p>
        </p:txBody>
      </p:sp>
    </p:spTree>
    <p:extLst>
      <p:ext uri="{BB962C8B-B14F-4D97-AF65-F5344CB8AC3E}">
        <p14:creationId xmlns:p14="http://schemas.microsoft.com/office/powerpoint/2010/main" val="50593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3AA7-BEC7-4234-8A6B-A39772A0FCB5}"/>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A4A44814-82C3-406B-9CDF-5FCC81A444D7}"/>
              </a:ext>
            </a:extLst>
          </p:cNvPr>
          <p:cNvSpPr txBox="1">
            <a:spLocks noGrp="1"/>
          </p:cNvSpPr>
          <p:nvPr>
            <p:ph type="body" idx="4294967295"/>
          </p:nvPr>
        </p:nvSpPr>
        <p:spPr>
          <a:xfrm>
            <a:off x="2831079" y="1632924"/>
            <a:ext cx="7418707" cy="3442654"/>
          </a:xfrm>
        </p:spPr>
        <p:txBody>
          <a:bodyPr>
            <a:normAutofit fontScale="92500"/>
          </a:bodyPr>
          <a:lstStyle/>
          <a:p>
            <a:pPr>
              <a:lnSpc>
                <a:spcPts val="2177"/>
              </a:lnSpc>
            </a:pPr>
            <a:r>
              <a:rPr lang="en-US" sz="2600" b="1" dirty="0">
                <a:latin typeface="??" pitchFamily="18"/>
              </a:rPr>
              <a:t>19.</a:t>
            </a:r>
            <a:r>
              <a:rPr lang="zh-CN" altLang="en-US" sz="2600" b="1" dirty="0">
                <a:latin typeface="??" pitchFamily="18"/>
              </a:rPr>
              <a:t>奶</a:t>
            </a:r>
            <a:r>
              <a:rPr lang="en-US" sz="2600" b="1" dirty="0">
                <a:latin typeface="??" pitchFamily="18"/>
              </a:rPr>
              <a:t>  </a:t>
            </a:r>
            <a:r>
              <a:rPr lang="zh-CN" altLang="en-US" sz="2600" b="1" dirty="0">
                <a:latin typeface="??" pitchFamily="18"/>
              </a:rPr>
              <a:t>妈</a:t>
            </a:r>
            <a:r>
              <a:rPr lang="en-US" sz="2600" b="1" dirty="0">
                <a:latin typeface="??" pitchFamily="18"/>
              </a:rPr>
              <a:t>  </a:t>
            </a:r>
            <a:r>
              <a:rPr lang="zh-CN" altLang="en-US" sz="2600" b="1" dirty="0">
                <a:latin typeface="??" pitchFamily="18"/>
              </a:rPr>
              <a:t>姐</a:t>
            </a:r>
            <a:r>
              <a:rPr lang="en-US" sz="2600" b="1" dirty="0">
                <a:latin typeface="??" pitchFamily="18"/>
              </a:rPr>
              <a:t>  </a:t>
            </a:r>
            <a:r>
              <a:rPr lang="zh-CN" altLang="en-US" sz="2600" b="1" dirty="0">
                <a:latin typeface="??" pitchFamily="18"/>
              </a:rPr>
              <a:t>妹</a:t>
            </a:r>
            <a:r>
              <a:rPr lang="en-US" sz="2600" b="1" dirty="0">
                <a:latin typeface="??" pitchFamily="18"/>
              </a:rPr>
              <a:t>   20.</a:t>
            </a:r>
            <a:r>
              <a:rPr lang="zh-CN" altLang="en-US" sz="2600" b="1" dirty="0">
                <a:latin typeface="??" pitchFamily="18"/>
              </a:rPr>
              <a:t>架</a:t>
            </a:r>
            <a:r>
              <a:rPr lang="en-US" sz="2600" b="1" dirty="0">
                <a:latin typeface="??" pitchFamily="18"/>
              </a:rPr>
              <a:t>  </a:t>
            </a:r>
            <a:r>
              <a:rPr lang="zh-CN" altLang="en-US" sz="2600" b="1" dirty="0">
                <a:latin typeface="??" pitchFamily="18"/>
              </a:rPr>
              <a:t>机</a:t>
            </a:r>
            <a:r>
              <a:rPr lang="en-US" sz="2600" b="1" dirty="0">
                <a:latin typeface="??" pitchFamily="18"/>
              </a:rPr>
              <a:t>  </a:t>
            </a:r>
            <a:r>
              <a:rPr lang="zh-CN" altLang="en-US" sz="2600" b="1" dirty="0">
                <a:latin typeface="??" pitchFamily="18"/>
              </a:rPr>
              <a:t>枝</a:t>
            </a:r>
            <a:r>
              <a:rPr lang="en-US" sz="2600" b="1" dirty="0">
                <a:latin typeface="??" pitchFamily="18"/>
              </a:rPr>
              <a:t>  </a:t>
            </a:r>
            <a:r>
              <a:rPr lang="zh-CN" altLang="en-US" sz="2600" b="1" dirty="0">
                <a:latin typeface="??" pitchFamily="18"/>
              </a:rPr>
              <a:t>椅</a:t>
            </a:r>
            <a:r>
              <a:rPr lang="en-US" sz="2600" b="1" dirty="0">
                <a:latin typeface="??" pitchFamily="18"/>
              </a:rPr>
              <a:t>   21.</a:t>
            </a:r>
            <a:r>
              <a:rPr lang="zh-CN" altLang="en-US" sz="2600" b="1" dirty="0">
                <a:latin typeface="??" pitchFamily="18"/>
              </a:rPr>
              <a:t>桶</a:t>
            </a:r>
            <a:r>
              <a:rPr lang="en-US" sz="2600" b="1" dirty="0">
                <a:latin typeface="??" pitchFamily="18"/>
              </a:rPr>
              <a:t>  </a:t>
            </a:r>
            <a:r>
              <a:rPr lang="zh-CN" altLang="en-US" sz="2600" b="1" dirty="0">
                <a:latin typeface="??" pitchFamily="18"/>
              </a:rPr>
              <a:t>桥</a:t>
            </a:r>
            <a:r>
              <a:rPr lang="en-US" sz="2600" b="1" dirty="0">
                <a:latin typeface="??" pitchFamily="18"/>
              </a:rPr>
              <a:t>  </a:t>
            </a:r>
            <a:r>
              <a:rPr lang="zh-CN" altLang="en-US" sz="2600" b="1" dirty="0">
                <a:latin typeface="??" pitchFamily="18"/>
              </a:rPr>
              <a:t>杯</a:t>
            </a:r>
            <a:r>
              <a:rPr lang="en-US" sz="2600" b="1" dirty="0">
                <a:latin typeface="??" pitchFamily="18"/>
              </a:rPr>
              <a:t>  </a:t>
            </a:r>
            <a:r>
              <a:rPr lang="zh-CN" altLang="en-US" sz="2600" b="1" dirty="0">
                <a:latin typeface="??" pitchFamily="18"/>
              </a:rPr>
              <a:t>校</a:t>
            </a:r>
          </a:p>
          <a:p>
            <a:pPr>
              <a:lnSpc>
                <a:spcPts val="2177"/>
              </a:lnSpc>
            </a:pPr>
            <a:r>
              <a:rPr lang="en-US" sz="2600" b="1" dirty="0">
                <a:latin typeface="??" pitchFamily="18"/>
              </a:rPr>
              <a:t>22.</a:t>
            </a:r>
            <a:r>
              <a:rPr lang="zh-CN" altLang="en-US" sz="2600" b="1" dirty="0">
                <a:latin typeface="??" pitchFamily="18"/>
              </a:rPr>
              <a:t>根</a:t>
            </a:r>
            <a:r>
              <a:rPr lang="en-US" sz="2600" b="1" dirty="0">
                <a:latin typeface="??" pitchFamily="18"/>
              </a:rPr>
              <a:t>  </a:t>
            </a:r>
            <a:r>
              <a:rPr lang="zh-CN" altLang="en-US" sz="2600" b="1" dirty="0">
                <a:latin typeface="??" pitchFamily="18"/>
              </a:rPr>
              <a:t>样</a:t>
            </a:r>
            <a:r>
              <a:rPr lang="en-US" sz="2600" b="1" dirty="0">
                <a:latin typeface="??" pitchFamily="18"/>
              </a:rPr>
              <a:t>  </a:t>
            </a:r>
            <a:r>
              <a:rPr lang="zh-CN" altLang="en-US" sz="2600" b="1" dirty="0">
                <a:latin typeface="??" pitchFamily="18"/>
              </a:rPr>
              <a:t>床</a:t>
            </a:r>
            <a:r>
              <a:rPr lang="en-US" sz="2600" b="1" dirty="0">
                <a:latin typeface="??" pitchFamily="18"/>
              </a:rPr>
              <a:t>  </a:t>
            </a:r>
            <a:r>
              <a:rPr lang="zh-CN" altLang="en-US" sz="2600" b="1" dirty="0">
                <a:latin typeface="??" pitchFamily="18"/>
              </a:rPr>
              <a:t>桌</a:t>
            </a:r>
            <a:r>
              <a:rPr lang="en-US" sz="2600" b="1" dirty="0">
                <a:latin typeface="??" pitchFamily="18"/>
              </a:rPr>
              <a:t>   23.</a:t>
            </a:r>
            <a:r>
              <a:rPr lang="zh-CN" altLang="en-US" sz="2600" b="1" dirty="0">
                <a:latin typeface="??" pitchFamily="18"/>
              </a:rPr>
              <a:t>猫</a:t>
            </a:r>
            <a:r>
              <a:rPr lang="en-US" sz="2600" b="1" dirty="0">
                <a:latin typeface="??" pitchFamily="18"/>
              </a:rPr>
              <a:t>  </a:t>
            </a:r>
            <a:r>
              <a:rPr lang="zh-CN" altLang="en-US" sz="2600" b="1" dirty="0">
                <a:latin typeface="??" pitchFamily="18"/>
              </a:rPr>
              <a:t>狗</a:t>
            </a:r>
            <a:r>
              <a:rPr lang="en-US" sz="2600" b="1" dirty="0">
                <a:latin typeface="??" pitchFamily="18"/>
              </a:rPr>
              <a:t>  </a:t>
            </a:r>
            <a:r>
              <a:rPr lang="zh-CN" altLang="en-US" sz="2600" b="1" dirty="0">
                <a:latin typeface="??" pitchFamily="18"/>
              </a:rPr>
              <a:t>猴</a:t>
            </a:r>
            <a:r>
              <a:rPr lang="en-US" sz="2600" b="1" dirty="0">
                <a:latin typeface="??" pitchFamily="18"/>
              </a:rPr>
              <a:t>  </a:t>
            </a:r>
            <a:r>
              <a:rPr lang="zh-CN" altLang="en-US" sz="2600" b="1" dirty="0">
                <a:latin typeface="??" pitchFamily="18"/>
              </a:rPr>
              <a:t>狮</a:t>
            </a:r>
            <a:r>
              <a:rPr lang="en-US" sz="2600" b="1" dirty="0">
                <a:latin typeface="??" pitchFamily="18"/>
              </a:rPr>
              <a:t>   24.</a:t>
            </a:r>
            <a:r>
              <a:rPr lang="zh-CN" altLang="en-US" sz="2600" b="1" dirty="0">
                <a:latin typeface="??" pitchFamily="18"/>
              </a:rPr>
              <a:t>轮</a:t>
            </a:r>
            <a:r>
              <a:rPr lang="en-US" sz="2600" b="1" dirty="0">
                <a:latin typeface="??" pitchFamily="18"/>
              </a:rPr>
              <a:t>  </a:t>
            </a:r>
            <a:r>
              <a:rPr lang="zh-CN" altLang="en-US" sz="2600" b="1" dirty="0">
                <a:latin typeface="??" pitchFamily="18"/>
              </a:rPr>
              <a:t>转</a:t>
            </a:r>
            <a:r>
              <a:rPr lang="en-US" sz="2600" b="1" dirty="0">
                <a:latin typeface="??" pitchFamily="18"/>
              </a:rPr>
              <a:t>  </a:t>
            </a:r>
            <a:r>
              <a:rPr lang="zh-CN" altLang="en-US" sz="2600" b="1" dirty="0">
                <a:latin typeface="??" pitchFamily="18"/>
              </a:rPr>
              <a:t>轻</a:t>
            </a:r>
            <a:r>
              <a:rPr lang="en-US" sz="2600" b="1" dirty="0">
                <a:latin typeface="??" pitchFamily="18"/>
              </a:rPr>
              <a:t>  </a:t>
            </a:r>
            <a:r>
              <a:rPr lang="zh-CN" altLang="en-US" sz="2600" b="1" dirty="0">
                <a:latin typeface="??" pitchFamily="18"/>
              </a:rPr>
              <a:t>整</a:t>
            </a:r>
          </a:p>
          <a:p>
            <a:pPr>
              <a:lnSpc>
                <a:spcPts val="2177"/>
              </a:lnSpc>
            </a:pPr>
            <a:r>
              <a:rPr lang="en-US" sz="2600" b="1" dirty="0">
                <a:latin typeface="??" pitchFamily="18"/>
              </a:rPr>
              <a:t>25.</a:t>
            </a:r>
            <a:r>
              <a:rPr lang="zh-CN" altLang="en-US" sz="2600" b="1" dirty="0">
                <a:latin typeface="??" pitchFamily="18"/>
              </a:rPr>
              <a:t>晴</a:t>
            </a:r>
            <a:r>
              <a:rPr lang="en-US" sz="2600" b="1" dirty="0">
                <a:latin typeface="??" pitchFamily="18"/>
              </a:rPr>
              <a:t>  </a:t>
            </a:r>
            <a:r>
              <a:rPr lang="zh-CN" altLang="en-US" sz="2600" b="1" dirty="0">
                <a:latin typeface="??" pitchFamily="18"/>
              </a:rPr>
              <a:t>星</a:t>
            </a:r>
            <a:r>
              <a:rPr lang="en-US" sz="2600" b="1" dirty="0">
                <a:latin typeface="??" pitchFamily="18"/>
              </a:rPr>
              <a:t>  </a:t>
            </a:r>
            <a:r>
              <a:rPr lang="zh-CN" altLang="en-US" sz="2600" b="1" dirty="0">
                <a:latin typeface="??" pitchFamily="18"/>
              </a:rPr>
              <a:t>晚</a:t>
            </a:r>
            <a:r>
              <a:rPr lang="en-US" sz="2600" b="1" dirty="0">
                <a:latin typeface="??" pitchFamily="18"/>
              </a:rPr>
              <a:t>  </a:t>
            </a:r>
            <a:r>
              <a:rPr lang="zh-CN" altLang="en-US" sz="2600" b="1" dirty="0">
                <a:latin typeface="??" pitchFamily="18"/>
              </a:rPr>
              <a:t>清</a:t>
            </a:r>
            <a:r>
              <a:rPr lang="en-US" sz="2600" b="1" dirty="0">
                <a:latin typeface="??" pitchFamily="18"/>
              </a:rPr>
              <a:t>   26.</a:t>
            </a:r>
            <a:r>
              <a:rPr lang="zh-CN" altLang="en-US" sz="2600" b="1" dirty="0">
                <a:latin typeface="??" pitchFamily="18"/>
              </a:rPr>
              <a:t>油</a:t>
            </a:r>
            <a:r>
              <a:rPr lang="en-US" sz="2600" b="1" dirty="0">
                <a:latin typeface="??" pitchFamily="18"/>
              </a:rPr>
              <a:t>  </a:t>
            </a:r>
            <a:r>
              <a:rPr lang="zh-CN" altLang="en-US" sz="2600" b="1" dirty="0">
                <a:latin typeface="??" pitchFamily="18"/>
              </a:rPr>
              <a:t>浇</a:t>
            </a:r>
            <a:r>
              <a:rPr lang="en-US" sz="2600" b="1" dirty="0">
                <a:latin typeface="??" pitchFamily="18"/>
              </a:rPr>
              <a:t>  </a:t>
            </a:r>
            <a:r>
              <a:rPr lang="zh-CN" altLang="en-US" sz="2600" b="1" dirty="0">
                <a:latin typeface="??" pitchFamily="18"/>
              </a:rPr>
              <a:t>洗</a:t>
            </a:r>
            <a:r>
              <a:rPr lang="en-US" sz="2600" b="1" dirty="0">
                <a:latin typeface="??" pitchFamily="18"/>
              </a:rPr>
              <a:t>  </a:t>
            </a:r>
            <a:r>
              <a:rPr lang="zh-CN" altLang="en-US" sz="2600" b="1" dirty="0">
                <a:latin typeface="??" pitchFamily="18"/>
              </a:rPr>
              <a:t>澡</a:t>
            </a:r>
            <a:r>
              <a:rPr lang="en-US" sz="2600" b="1" dirty="0">
                <a:latin typeface="??" pitchFamily="18"/>
              </a:rPr>
              <a:t>   27.</a:t>
            </a:r>
            <a:r>
              <a:rPr lang="zh-CN" altLang="en-US" sz="2600" b="1" dirty="0">
                <a:latin typeface="??" pitchFamily="18"/>
              </a:rPr>
              <a:t>河</a:t>
            </a:r>
            <a:r>
              <a:rPr lang="en-US" sz="2600" b="1" dirty="0">
                <a:latin typeface="??" pitchFamily="18"/>
              </a:rPr>
              <a:t>  </a:t>
            </a:r>
            <a:r>
              <a:rPr lang="zh-CN" altLang="en-US" sz="2600" b="1" dirty="0">
                <a:latin typeface="??" pitchFamily="18"/>
              </a:rPr>
              <a:t>满</a:t>
            </a:r>
            <a:r>
              <a:rPr lang="en-US" sz="2600" b="1" dirty="0">
                <a:latin typeface="??" pitchFamily="18"/>
              </a:rPr>
              <a:t>  </a:t>
            </a:r>
            <a:r>
              <a:rPr lang="zh-CN" altLang="en-US" sz="2600" b="1" dirty="0">
                <a:latin typeface="??" pitchFamily="18"/>
              </a:rPr>
              <a:t>沙</a:t>
            </a:r>
            <a:r>
              <a:rPr lang="en-US" sz="2600" b="1" dirty="0">
                <a:latin typeface="??" pitchFamily="18"/>
              </a:rPr>
              <a:t>  </a:t>
            </a:r>
            <a:r>
              <a:rPr lang="zh-CN" altLang="en-US" sz="2600" b="1" dirty="0">
                <a:latin typeface="??" pitchFamily="18"/>
              </a:rPr>
              <a:t>汗</a:t>
            </a:r>
          </a:p>
          <a:p>
            <a:pPr>
              <a:lnSpc>
                <a:spcPts val="2177"/>
              </a:lnSpc>
            </a:pPr>
            <a:r>
              <a:rPr lang="en-US" sz="2600" b="1" dirty="0">
                <a:latin typeface="??" pitchFamily="18"/>
              </a:rPr>
              <a:t>28.</a:t>
            </a:r>
            <a:r>
              <a:rPr lang="zh-CN" altLang="en-US" sz="2600" b="1" dirty="0">
                <a:latin typeface="??" pitchFamily="18"/>
              </a:rPr>
              <a:t>泥</a:t>
            </a:r>
            <a:r>
              <a:rPr lang="en-US" sz="2600" b="1" dirty="0">
                <a:latin typeface="??" pitchFamily="18"/>
              </a:rPr>
              <a:t>  </a:t>
            </a:r>
            <a:r>
              <a:rPr lang="zh-CN" altLang="en-US" sz="2600" b="1" dirty="0">
                <a:latin typeface="??" pitchFamily="18"/>
              </a:rPr>
              <a:t>洁</a:t>
            </a:r>
            <a:r>
              <a:rPr lang="en-US" sz="2600" b="1" dirty="0">
                <a:latin typeface="??" pitchFamily="18"/>
              </a:rPr>
              <a:t>  </a:t>
            </a:r>
            <a:r>
              <a:rPr lang="zh-CN" altLang="en-US" sz="2600" b="1" dirty="0">
                <a:latin typeface="??" pitchFamily="18"/>
              </a:rPr>
              <a:t>汽</a:t>
            </a:r>
            <a:r>
              <a:rPr lang="en-US" sz="2600" b="1" dirty="0">
                <a:latin typeface="??" pitchFamily="18"/>
              </a:rPr>
              <a:t>  </a:t>
            </a:r>
            <a:r>
              <a:rPr lang="zh-CN" altLang="en-US" sz="2600" b="1" dirty="0">
                <a:latin typeface="??" pitchFamily="18"/>
              </a:rPr>
              <a:t>洞</a:t>
            </a:r>
            <a:r>
              <a:rPr lang="en-US" sz="2600" b="1" dirty="0">
                <a:latin typeface="??" pitchFamily="18"/>
              </a:rPr>
              <a:t>   29.</a:t>
            </a:r>
            <a:r>
              <a:rPr lang="zh-CN" altLang="en-US" sz="2600" b="1" dirty="0">
                <a:latin typeface="??" pitchFamily="18"/>
              </a:rPr>
              <a:t>堆</a:t>
            </a:r>
            <a:r>
              <a:rPr lang="en-US" sz="2600" b="1" dirty="0">
                <a:latin typeface="??" pitchFamily="18"/>
              </a:rPr>
              <a:t>  </a:t>
            </a:r>
            <a:r>
              <a:rPr lang="zh-CN" altLang="en-US" sz="2600" b="1" dirty="0">
                <a:latin typeface="??" pitchFamily="18"/>
              </a:rPr>
              <a:t>渴</a:t>
            </a:r>
            <a:r>
              <a:rPr lang="en-US" sz="2600" b="1" dirty="0">
                <a:latin typeface="??" pitchFamily="18"/>
              </a:rPr>
              <a:t>  </a:t>
            </a:r>
            <a:r>
              <a:rPr lang="zh-CN" altLang="en-US" sz="2600" b="1" dirty="0">
                <a:latin typeface="??" pitchFamily="18"/>
              </a:rPr>
              <a:t>抹</a:t>
            </a:r>
            <a:r>
              <a:rPr lang="en-US" sz="2600" b="1" dirty="0">
                <a:latin typeface="??" pitchFamily="18"/>
              </a:rPr>
              <a:t>  </a:t>
            </a:r>
            <a:r>
              <a:rPr lang="zh-CN" altLang="en-US" sz="2600" b="1" dirty="0"/>
              <a:t>褐</a:t>
            </a:r>
            <a:r>
              <a:rPr lang="en-US" sz="2600" b="1" dirty="0">
                <a:solidFill>
                  <a:srgbClr val="FF0000"/>
                </a:solidFill>
              </a:rPr>
              <a:t>  </a:t>
            </a:r>
            <a:r>
              <a:rPr lang="en-US" sz="2600" b="1" dirty="0">
                <a:latin typeface="??" pitchFamily="18"/>
              </a:rPr>
              <a:t> 30.</a:t>
            </a:r>
            <a:r>
              <a:rPr lang="zh-CN" altLang="en-US" sz="2600" b="1" dirty="0">
                <a:latin typeface="??" pitchFamily="18"/>
              </a:rPr>
              <a:t>赛</a:t>
            </a:r>
            <a:r>
              <a:rPr lang="en-US" sz="2600" b="1" dirty="0">
                <a:latin typeface="??" pitchFamily="18"/>
              </a:rPr>
              <a:t>  </a:t>
            </a:r>
            <a:r>
              <a:rPr lang="zh-CN" altLang="en-US" sz="2600" b="1" dirty="0">
                <a:latin typeface="??" pitchFamily="18"/>
              </a:rPr>
              <a:t>觉</a:t>
            </a:r>
            <a:r>
              <a:rPr lang="en-US" sz="2600" b="1" dirty="0">
                <a:latin typeface="??" pitchFamily="18"/>
              </a:rPr>
              <a:t>  </a:t>
            </a:r>
            <a:r>
              <a:rPr lang="zh-CN" altLang="en-US" sz="2600" b="1" dirty="0">
                <a:latin typeface="??" pitchFamily="18"/>
              </a:rPr>
              <a:t>视</a:t>
            </a:r>
            <a:r>
              <a:rPr lang="en-US" sz="2600" b="1" dirty="0">
                <a:latin typeface="??" pitchFamily="18"/>
              </a:rPr>
              <a:t>  </a:t>
            </a:r>
            <a:r>
              <a:rPr lang="zh-CN" altLang="en-US" sz="2600" b="1" dirty="0">
                <a:latin typeface="??" pitchFamily="18"/>
              </a:rPr>
              <a:t>物</a:t>
            </a:r>
            <a:r>
              <a:rPr lang="en-US" sz="2600" b="1" dirty="0">
                <a:latin typeface="??" pitchFamily="18"/>
              </a:rPr>
              <a:t>  </a:t>
            </a:r>
          </a:p>
          <a:p>
            <a:pPr>
              <a:lnSpc>
                <a:spcPts val="2177"/>
              </a:lnSpc>
            </a:pPr>
            <a:r>
              <a:rPr lang="en-US" sz="2600" b="1" dirty="0">
                <a:latin typeface="??" pitchFamily="18"/>
              </a:rPr>
              <a:t>31.</a:t>
            </a:r>
            <a:r>
              <a:rPr lang="zh-CN" altLang="en-US" sz="2600" b="1" dirty="0">
                <a:latin typeface="??" pitchFamily="18"/>
              </a:rPr>
              <a:t>拍</a:t>
            </a:r>
            <a:r>
              <a:rPr lang="en-US" sz="2600" b="1" dirty="0">
                <a:latin typeface="??" pitchFamily="18"/>
              </a:rPr>
              <a:t>  </a:t>
            </a:r>
            <a:r>
              <a:rPr lang="zh-CN" altLang="en-US" sz="2600" b="1" dirty="0">
                <a:latin typeface="??" pitchFamily="18"/>
              </a:rPr>
              <a:t>扶</a:t>
            </a:r>
            <a:r>
              <a:rPr lang="en-US" sz="2600" b="1" dirty="0">
                <a:latin typeface="??" pitchFamily="18"/>
              </a:rPr>
              <a:t>  </a:t>
            </a:r>
            <a:r>
              <a:rPr lang="zh-CN" altLang="en-US" sz="2600" b="1" dirty="0">
                <a:latin typeface="??" pitchFamily="18"/>
              </a:rPr>
              <a:t>拔</a:t>
            </a:r>
            <a:r>
              <a:rPr lang="en-US" sz="2600" b="1" dirty="0">
                <a:latin typeface="??" pitchFamily="18"/>
              </a:rPr>
              <a:t>  </a:t>
            </a:r>
            <a:r>
              <a:rPr lang="zh-CN" altLang="en-US" sz="2600" b="1" dirty="0">
                <a:latin typeface="??" pitchFamily="18"/>
              </a:rPr>
              <a:t>护</a:t>
            </a:r>
            <a:r>
              <a:rPr lang="en-US" sz="2600" b="1" dirty="0">
                <a:latin typeface="??" pitchFamily="18"/>
              </a:rPr>
              <a:t>   32.</a:t>
            </a:r>
            <a:r>
              <a:rPr lang="zh-CN" altLang="en-US" sz="2600" b="1" dirty="0">
                <a:latin typeface="??" pitchFamily="18"/>
              </a:rPr>
              <a:t>摸</a:t>
            </a:r>
            <a:r>
              <a:rPr lang="en-US" sz="2600" b="1" dirty="0">
                <a:latin typeface="??" pitchFamily="18"/>
              </a:rPr>
              <a:t>  </a:t>
            </a:r>
            <a:r>
              <a:rPr lang="zh-CN" altLang="en-US" sz="2600" b="1" dirty="0">
                <a:latin typeface="??" pitchFamily="18"/>
              </a:rPr>
              <a:t>抱</a:t>
            </a:r>
            <a:r>
              <a:rPr lang="en-US" sz="2600" b="1" dirty="0">
                <a:latin typeface="??" pitchFamily="18"/>
              </a:rPr>
              <a:t>  </a:t>
            </a:r>
            <a:r>
              <a:rPr lang="zh-CN" altLang="en-US" sz="2600" b="1" dirty="0">
                <a:latin typeface="??" pitchFamily="18"/>
              </a:rPr>
              <a:t>指</a:t>
            </a:r>
            <a:r>
              <a:rPr lang="en-US" sz="2600" b="1" dirty="0">
                <a:latin typeface="??" pitchFamily="18"/>
              </a:rPr>
              <a:t>  </a:t>
            </a:r>
            <a:r>
              <a:rPr lang="zh-CN" altLang="en-US" sz="2600" b="1" dirty="0">
                <a:latin typeface="??" pitchFamily="18"/>
              </a:rPr>
              <a:t>摇</a:t>
            </a:r>
            <a:r>
              <a:rPr lang="en-US" sz="2600" b="1" dirty="0">
                <a:latin typeface="??" pitchFamily="18"/>
              </a:rPr>
              <a:t>   33.</a:t>
            </a:r>
            <a:r>
              <a:rPr lang="zh-CN" altLang="en-US" sz="2600" b="1" dirty="0">
                <a:latin typeface="??" pitchFamily="18"/>
              </a:rPr>
              <a:t>把</a:t>
            </a:r>
            <a:r>
              <a:rPr lang="en-US" sz="2600" b="1" dirty="0">
                <a:latin typeface="??" pitchFamily="18"/>
              </a:rPr>
              <a:t>  </a:t>
            </a:r>
            <a:r>
              <a:rPr lang="zh-CN" altLang="en-US" sz="2600" b="1" dirty="0">
                <a:latin typeface="??" pitchFamily="18"/>
              </a:rPr>
              <a:t>打</a:t>
            </a:r>
            <a:r>
              <a:rPr lang="en-US" sz="2600" b="1" dirty="0">
                <a:latin typeface="??" pitchFamily="18"/>
              </a:rPr>
              <a:t>  </a:t>
            </a:r>
            <a:r>
              <a:rPr lang="zh-CN" altLang="en-US" sz="2600" b="1" dirty="0">
                <a:latin typeface="??" pitchFamily="18"/>
              </a:rPr>
              <a:t>拉</a:t>
            </a:r>
            <a:r>
              <a:rPr lang="en-US" sz="2600" b="1" dirty="0">
                <a:latin typeface="??" pitchFamily="18"/>
              </a:rPr>
              <a:t>  </a:t>
            </a:r>
            <a:r>
              <a:rPr lang="zh-CN" altLang="en-US" sz="2600" b="1" dirty="0">
                <a:latin typeface="??" pitchFamily="18"/>
              </a:rPr>
              <a:t>擦</a:t>
            </a:r>
          </a:p>
          <a:p>
            <a:pPr>
              <a:lnSpc>
                <a:spcPts val="2177"/>
              </a:lnSpc>
            </a:pPr>
            <a:r>
              <a:rPr lang="en-US" sz="2600" b="1" dirty="0">
                <a:latin typeface="??" pitchFamily="18"/>
              </a:rPr>
              <a:t>34.</a:t>
            </a:r>
            <a:r>
              <a:rPr lang="zh-CN" altLang="en-US" sz="2600" b="1" dirty="0">
                <a:latin typeface="??" pitchFamily="18"/>
              </a:rPr>
              <a:t>换</a:t>
            </a:r>
            <a:r>
              <a:rPr lang="en-US" sz="2600" b="1" dirty="0">
                <a:latin typeface="??" pitchFamily="18"/>
              </a:rPr>
              <a:t>  </a:t>
            </a:r>
            <a:r>
              <a:rPr lang="zh-CN" altLang="en-US" sz="2600" b="1" dirty="0">
                <a:latin typeface="??" pitchFamily="18"/>
              </a:rPr>
              <a:t>放</a:t>
            </a:r>
            <a:r>
              <a:rPr lang="en-US" sz="2600" b="1" dirty="0">
                <a:latin typeface="??" pitchFamily="18"/>
              </a:rPr>
              <a:t>  </a:t>
            </a:r>
            <a:r>
              <a:rPr lang="zh-CN" altLang="en-US" sz="2600" b="1" dirty="0">
                <a:latin typeface="??" pitchFamily="18"/>
              </a:rPr>
              <a:t>收</a:t>
            </a:r>
            <a:r>
              <a:rPr lang="en-US" sz="2600" b="1" dirty="0">
                <a:latin typeface="??" pitchFamily="18"/>
              </a:rPr>
              <a:t>  </a:t>
            </a:r>
            <a:r>
              <a:rPr lang="zh-CN" altLang="en-US" sz="2600" b="1" dirty="0">
                <a:latin typeface="??" pitchFamily="18"/>
              </a:rPr>
              <a:t>教</a:t>
            </a:r>
            <a:r>
              <a:rPr lang="en-US" sz="2600" b="1" dirty="0">
                <a:latin typeface="??" pitchFamily="18"/>
              </a:rPr>
              <a:t>   35.</a:t>
            </a:r>
            <a:r>
              <a:rPr lang="zh-CN" altLang="en-US" sz="2600" b="1" dirty="0">
                <a:latin typeface="??" pitchFamily="18"/>
              </a:rPr>
              <a:t>爬</a:t>
            </a:r>
            <a:r>
              <a:rPr lang="en-US" sz="2600" b="1" dirty="0">
                <a:latin typeface="??" pitchFamily="18"/>
              </a:rPr>
              <a:t>  </a:t>
            </a:r>
            <a:r>
              <a:rPr lang="zh-CN" altLang="en-US" sz="2600" b="1" dirty="0">
                <a:latin typeface="??" pitchFamily="18"/>
              </a:rPr>
              <a:t>爸</a:t>
            </a:r>
            <a:r>
              <a:rPr lang="en-US" sz="2600" b="1" dirty="0">
                <a:latin typeface="??" pitchFamily="18"/>
              </a:rPr>
              <a:t>  </a:t>
            </a:r>
            <a:r>
              <a:rPr lang="zh-CN" altLang="en-US" sz="2600" b="1" dirty="0">
                <a:latin typeface="??" pitchFamily="18"/>
              </a:rPr>
              <a:t>爷</a:t>
            </a:r>
            <a:r>
              <a:rPr lang="en-US" sz="2600" b="1" dirty="0">
                <a:latin typeface="??" pitchFamily="18"/>
              </a:rPr>
              <a:t>  </a:t>
            </a:r>
            <a:r>
              <a:rPr lang="zh-CN" altLang="en-US" sz="2600" b="1" dirty="0">
                <a:latin typeface="??" pitchFamily="18"/>
              </a:rPr>
              <a:t>期</a:t>
            </a:r>
            <a:r>
              <a:rPr lang="en-US" sz="2600" b="1" dirty="0">
                <a:latin typeface="??" pitchFamily="18"/>
              </a:rPr>
              <a:t>   36.</a:t>
            </a:r>
            <a:r>
              <a:rPr lang="zh-CN" altLang="en-US" sz="2600" b="1" dirty="0">
                <a:latin typeface="??" pitchFamily="18"/>
              </a:rPr>
              <a:t>歌</a:t>
            </a:r>
            <a:r>
              <a:rPr lang="en-US" sz="2600" b="1" dirty="0">
                <a:latin typeface="??" pitchFamily="18"/>
              </a:rPr>
              <a:t>  </a:t>
            </a:r>
            <a:r>
              <a:rPr lang="zh-CN" altLang="en-US" sz="2600" b="1" dirty="0">
                <a:latin typeface="??" pitchFamily="18"/>
              </a:rPr>
              <a:t>病</a:t>
            </a:r>
            <a:r>
              <a:rPr lang="en-US" sz="2600" b="1" dirty="0">
                <a:latin typeface="??" pitchFamily="18"/>
              </a:rPr>
              <a:t>  </a:t>
            </a:r>
            <a:r>
              <a:rPr lang="zh-CN" altLang="en-US" sz="2600" b="1" dirty="0">
                <a:latin typeface="??" pitchFamily="18"/>
              </a:rPr>
              <a:t>点</a:t>
            </a:r>
            <a:r>
              <a:rPr lang="en-US" sz="2600" b="1" dirty="0">
                <a:latin typeface="??" pitchFamily="18"/>
              </a:rPr>
              <a:t>  </a:t>
            </a:r>
            <a:r>
              <a:rPr lang="zh-CN" altLang="en-US" sz="2600" b="1" dirty="0">
                <a:latin typeface="??" pitchFamily="18"/>
              </a:rPr>
              <a:t>灯</a:t>
            </a:r>
          </a:p>
          <a:p>
            <a:pPr>
              <a:lnSpc>
                <a:spcPts val="2177"/>
              </a:lnSpc>
            </a:pPr>
            <a:endParaRPr lang="en-US" sz="1270" dirty="0">
              <a:latin typeface="??" pitchFamily="18"/>
            </a:endParaRPr>
          </a:p>
        </p:txBody>
      </p:sp>
    </p:spTree>
    <p:extLst>
      <p:ext uri="{BB962C8B-B14F-4D97-AF65-F5344CB8AC3E}">
        <p14:creationId xmlns:p14="http://schemas.microsoft.com/office/powerpoint/2010/main" val="344909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5BF7-0687-4C00-9C7F-F84BA21024B3}"/>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1083BEDE-873C-49B9-9473-00867A60B86C}"/>
              </a:ext>
            </a:extLst>
          </p:cNvPr>
          <p:cNvSpPr txBox="1">
            <a:spLocks noGrp="1"/>
          </p:cNvSpPr>
          <p:nvPr>
            <p:ph type="body" idx="4294967295"/>
          </p:nvPr>
        </p:nvSpPr>
        <p:spPr/>
        <p:txBody>
          <a:bodyPr/>
          <a:lstStyle/>
          <a:p>
            <a:endParaRPr lang="en-MY" dirty="0"/>
          </a:p>
          <a:p>
            <a:endParaRPr lang="en-MY" dirty="0"/>
          </a:p>
          <a:p>
            <a:endParaRPr lang="en-MY" dirty="0"/>
          </a:p>
          <a:p>
            <a:endParaRPr lang="en-MY" dirty="0"/>
          </a:p>
          <a:p>
            <a:endParaRPr lang="en-MY" dirty="0"/>
          </a:p>
        </p:txBody>
      </p:sp>
      <p:sp>
        <p:nvSpPr>
          <p:cNvPr id="4" name="TextBox 3">
            <a:extLst>
              <a:ext uri="{FF2B5EF4-FFF2-40B4-BE49-F238E27FC236}">
                <a16:creationId xmlns:a16="http://schemas.microsoft.com/office/drawing/2014/main" id="{4D84917B-3BF7-4A2C-A552-6BF7683BA12C}"/>
              </a:ext>
            </a:extLst>
          </p:cNvPr>
          <p:cNvSpPr txBox="1"/>
          <p:nvPr/>
        </p:nvSpPr>
        <p:spPr>
          <a:xfrm>
            <a:off x="2255169" y="1485900"/>
            <a:ext cx="8568776" cy="3872909"/>
          </a:xfrm>
          <a:prstGeom prst="rect">
            <a:avLst/>
          </a:prstGeom>
          <a:noFill/>
          <a:ln cap="flat">
            <a:noFill/>
          </a:ln>
        </p:spPr>
        <p:txBody>
          <a:bodyPr vert="horz" wrap="none" lIns="81650" tIns="40820" rIns="81650" bIns="40820" anchor="t" anchorCtr="0" compatLnSpc="0">
            <a:noAutofit/>
          </a:bodyPr>
          <a:lstStyle/>
          <a:p>
            <a:pPr defTabSz="829544" hangingPunct="0">
              <a:lnSpc>
                <a:spcPts val="2177"/>
              </a:lnSpc>
              <a:defRPr sz="1800" b="0" i="0" u="none" strike="noStrike" kern="0" cap="none" spc="0" baseline="0">
                <a:solidFill>
                  <a:srgbClr val="000000"/>
                </a:solidFill>
                <a:uFillTx/>
              </a:defRPr>
            </a:pPr>
            <a:r>
              <a:rPr lang="en-US" sz="2800" b="1" dirty="0">
                <a:solidFill>
                  <a:srgbClr val="000000"/>
                </a:solidFill>
                <a:latin typeface="??" pitchFamily="18"/>
                <a:ea typeface="??" pitchFamily="2"/>
                <a:cs typeface="Mangal" pitchFamily="2"/>
              </a:rPr>
              <a:t>37.</a:t>
            </a:r>
            <a:r>
              <a:rPr lang="zh-CN" altLang="en-US" sz="2800" b="1" dirty="0">
                <a:solidFill>
                  <a:srgbClr val="000000"/>
                </a:solidFill>
                <a:latin typeface="??" pitchFamily="18"/>
                <a:ea typeface="??" pitchFamily="2"/>
                <a:cs typeface="Mangal" pitchFamily="2"/>
              </a:rPr>
              <a:t>房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忙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您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想 </a:t>
            </a:r>
            <a:r>
              <a:rPr lang="en-US" sz="2800" b="1" dirty="0">
                <a:solidFill>
                  <a:srgbClr val="000000"/>
                </a:solidFill>
                <a:latin typeface="??" pitchFamily="18"/>
                <a:ea typeface="??" pitchFamily="2"/>
                <a:cs typeface="Mangal" pitchFamily="2"/>
              </a:rPr>
              <a:t>  38.</a:t>
            </a:r>
            <a:r>
              <a:rPr lang="zh-CN" altLang="en-US" sz="2800" b="1" dirty="0">
                <a:solidFill>
                  <a:srgbClr val="000000"/>
                </a:solidFill>
                <a:latin typeface="??" pitchFamily="18"/>
                <a:ea typeface="??" pitchFamily="2"/>
                <a:cs typeface="Mangal" pitchFamily="2"/>
              </a:rPr>
              <a:t>快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慢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球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玩 </a:t>
            </a:r>
            <a:r>
              <a:rPr lang="en-US" sz="2800" b="1" dirty="0">
                <a:solidFill>
                  <a:srgbClr val="000000"/>
                </a:solidFill>
                <a:latin typeface="??" pitchFamily="18"/>
                <a:ea typeface="??" pitchFamily="2"/>
                <a:cs typeface="Mangal" pitchFamily="2"/>
              </a:rPr>
              <a:t>  39.</a:t>
            </a:r>
            <a:r>
              <a:rPr lang="zh-CN" altLang="en-US" sz="2800" b="1" dirty="0">
                <a:solidFill>
                  <a:srgbClr val="000000"/>
                </a:solidFill>
                <a:latin typeface="??" pitchFamily="18"/>
                <a:ea typeface="??" pitchFamily="2"/>
                <a:cs typeface="Mangal" pitchFamily="2"/>
              </a:rPr>
              <a:t>现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睡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眼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睛</a:t>
            </a:r>
            <a:endParaRPr lang="en-MY" altLang="zh-CN" sz="2800" b="1" dirty="0">
              <a:solidFill>
                <a:srgbClr val="000000"/>
              </a:solidFill>
              <a:latin typeface="??" pitchFamily="18"/>
              <a:ea typeface="??" pitchFamily="2"/>
              <a:cs typeface="Mangal" pitchFamily="2"/>
            </a:endParaRPr>
          </a:p>
          <a:p>
            <a:pPr defTabSz="829544" hangingPunct="0">
              <a:lnSpc>
                <a:spcPts val="2177"/>
              </a:lnSpc>
              <a:defRPr sz="1800" b="0" i="0" u="none" strike="noStrike" kern="0" cap="none" spc="0" baseline="0">
                <a:solidFill>
                  <a:srgbClr val="000000"/>
                </a:solidFill>
                <a:uFillTx/>
              </a:defRPr>
            </a:pPr>
            <a:endParaRPr lang="zh-CN" altLang="en-US" sz="2800" b="1" dirty="0">
              <a:solidFill>
                <a:srgbClr val="000000"/>
              </a:solidFill>
              <a:latin typeface="??" pitchFamily="18"/>
              <a:ea typeface="??" pitchFamily="2"/>
              <a:cs typeface="Mangal" pitchFamily="2"/>
            </a:endParaRPr>
          </a:p>
          <a:p>
            <a:pPr defTabSz="829544" hangingPunct="0">
              <a:lnSpc>
                <a:spcPts val="2177"/>
              </a:lnSpc>
              <a:defRPr sz="1800" b="0" i="0" u="none" strike="noStrike" kern="0" cap="none" spc="0" baseline="0">
                <a:solidFill>
                  <a:srgbClr val="000000"/>
                </a:solidFill>
                <a:uFillTx/>
              </a:defRPr>
            </a:pPr>
            <a:r>
              <a:rPr lang="en-US" sz="2800" b="1" dirty="0">
                <a:solidFill>
                  <a:srgbClr val="000000"/>
                </a:solidFill>
                <a:latin typeface="??" pitchFamily="18"/>
                <a:ea typeface="??" pitchFamily="2"/>
                <a:cs typeface="Mangal" pitchFamily="2"/>
              </a:rPr>
              <a:t>40.</a:t>
            </a:r>
            <a:r>
              <a:rPr lang="zh-CN" altLang="en-US" sz="2800" b="1" dirty="0">
                <a:solidFill>
                  <a:srgbClr val="000000"/>
                </a:solidFill>
                <a:latin typeface="??" pitchFamily="18"/>
                <a:ea typeface="??" pitchFamily="2"/>
                <a:cs typeface="Mangal" pitchFamily="2"/>
              </a:rPr>
              <a:t>盒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短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种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鸭 </a:t>
            </a:r>
            <a:r>
              <a:rPr lang="en-US" sz="2800" b="1" dirty="0">
                <a:solidFill>
                  <a:srgbClr val="000000"/>
                </a:solidFill>
                <a:latin typeface="??" pitchFamily="18"/>
                <a:ea typeface="??" pitchFamily="2"/>
                <a:cs typeface="Mangal" pitchFamily="2"/>
              </a:rPr>
              <a:t>  41.</a:t>
            </a:r>
            <a:r>
              <a:rPr lang="zh-CN" altLang="en-US" sz="2800" b="1" dirty="0">
                <a:solidFill>
                  <a:srgbClr val="000000"/>
                </a:solidFill>
                <a:latin typeface="??" pitchFamily="18"/>
                <a:ea typeface="??" pitchFamily="2"/>
                <a:cs typeface="Mangal" pitchFamily="2"/>
              </a:rPr>
              <a:t>瘦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痛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站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空</a:t>
            </a:r>
            <a:r>
              <a:rPr lang="en-US" sz="2800" b="1" dirty="0">
                <a:solidFill>
                  <a:srgbClr val="FF0000"/>
                </a:solidFill>
                <a:latin typeface="??" pitchFamily="18"/>
                <a:ea typeface="??" pitchFamily="2"/>
                <a:cs typeface="Mangal" pitchFamily="2"/>
              </a:rPr>
              <a:t>   </a:t>
            </a:r>
            <a:r>
              <a:rPr lang="en-US" sz="2800" b="1" dirty="0">
                <a:solidFill>
                  <a:srgbClr val="000000"/>
                </a:solidFill>
                <a:latin typeface="??" pitchFamily="18"/>
                <a:ea typeface="??" pitchFamily="2"/>
                <a:cs typeface="Mangal" pitchFamily="2"/>
              </a:rPr>
              <a:t>42.</a:t>
            </a:r>
            <a:r>
              <a:rPr lang="zh-CN" altLang="en-US" sz="2800" b="1" dirty="0">
                <a:solidFill>
                  <a:srgbClr val="000000"/>
                </a:solidFill>
                <a:latin typeface="??" pitchFamily="18"/>
                <a:ea typeface="??" pitchFamily="2"/>
                <a:cs typeface="Mangal" pitchFamily="2"/>
              </a:rPr>
              <a:t>蚂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蚁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蜜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蜂</a:t>
            </a:r>
            <a:endParaRPr lang="en-MY" altLang="zh-CN" sz="2800" b="1" dirty="0">
              <a:solidFill>
                <a:srgbClr val="000000"/>
              </a:solidFill>
              <a:latin typeface="??" pitchFamily="18"/>
              <a:ea typeface="??" pitchFamily="2"/>
              <a:cs typeface="Mangal" pitchFamily="2"/>
            </a:endParaRPr>
          </a:p>
          <a:p>
            <a:pPr defTabSz="829544" hangingPunct="0">
              <a:lnSpc>
                <a:spcPts val="2177"/>
              </a:lnSpc>
              <a:defRPr sz="1800" b="0" i="0" u="none" strike="noStrike" kern="0" cap="none" spc="0" baseline="0">
                <a:solidFill>
                  <a:srgbClr val="000000"/>
                </a:solidFill>
                <a:uFillTx/>
              </a:defRPr>
            </a:pPr>
            <a:endParaRPr lang="zh-CN" altLang="en-US" sz="2800" b="1" dirty="0">
              <a:solidFill>
                <a:srgbClr val="000000"/>
              </a:solidFill>
              <a:latin typeface="??" pitchFamily="18"/>
              <a:ea typeface="??" pitchFamily="2"/>
              <a:cs typeface="Mangal" pitchFamily="2"/>
            </a:endParaRPr>
          </a:p>
          <a:p>
            <a:pPr defTabSz="829544" hangingPunct="0">
              <a:lnSpc>
                <a:spcPts val="2177"/>
              </a:lnSpc>
              <a:defRPr sz="1800" b="0" i="0" u="none" strike="noStrike" kern="0" cap="none" spc="0" baseline="0">
                <a:solidFill>
                  <a:srgbClr val="000000"/>
                </a:solidFill>
                <a:uFillTx/>
              </a:defRPr>
            </a:pPr>
            <a:r>
              <a:rPr lang="en-US" sz="2800" b="1" dirty="0">
                <a:solidFill>
                  <a:srgbClr val="000000"/>
                </a:solidFill>
                <a:latin typeface="??" pitchFamily="18"/>
                <a:ea typeface="??" pitchFamily="2"/>
                <a:cs typeface="Mangal" pitchFamily="2"/>
              </a:rPr>
              <a:t>43.</a:t>
            </a:r>
            <a:r>
              <a:rPr lang="zh-CN" altLang="en-US" sz="2800" b="1" dirty="0">
                <a:solidFill>
                  <a:srgbClr val="000000"/>
                </a:solidFill>
                <a:latin typeface="??" pitchFamily="18"/>
                <a:ea typeface="??" pitchFamily="2"/>
                <a:cs typeface="Mangal" pitchFamily="2"/>
              </a:rPr>
              <a:t>蝴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蝶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蚊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脸 </a:t>
            </a:r>
            <a:r>
              <a:rPr lang="en-US" sz="2800" b="1" dirty="0">
                <a:solidFill>
                  <a:srgbClr val="000000"/>
                </a:solidFill>
                <a:latin typeface="??" pitchFamily="18"/>
                <a:ea typeface="??" pitchFamily="2"/>
                <a:cs typeface="Mangal" pitchFamily="2"/>
              </a:rPr>
              <a:t>  44.</a:t>
            </a:r>
            <a:r>
              <a:rPr lang="zh-CN" altLang="en-US" sz="2800" b="1" dirty="0">
                <a:solidFill>
                  <a:srgbClr val="000000"/>
                </a:solidFill>
                <a:latin typeface="??" pitchFamily="18"/>
                <a:ea typeface="??" pitchFamily="2"/>
                <a:cs typeface="Mangal" pitchFamily="2"/>
              </a:rPr>
              <a:t>背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肚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肮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脏 </a:t>
            </a:r>
            <a:r>
              <a:rPr lang="en-US" sz="2800" b="1" dirty="0">
                <a:solidFill>
                  <a:srgbClr val="000000"/>
                </a:solidFill>
                <a:latin typeface="??" pitchFamily="18"/>
                <a:ea typeface="??" pitchFamily="2"/>
                <a:cs typeface="Mangal" pitchFamily="2"/>
              </a:rPr>
              <a:t>  45.</a:t>
            </a:r>
            <a:r>
              <a:rPr lang="zh-CN" altLang="en-US" sz="2800" b="1" dirty="0">
                <a:solidFill>
                  <a:srgbClr val="000000"/>
                </a:solidFill>
                <a:latin typeface="??" pitchFamily="18"/>
                <a:ea typeface="??" pitchFamily="2"/>
                <a:cs typeface="Mangal" pitchFamily="2"/>
              </a:rPr>
              <a:t>颜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笑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鼻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船</a:t>
            </a:r>
            <a:endParaRPr lang="en-MY" altLang="zh-CN" sz="2800" b="1" dirty="0">
              <a:solidFill>
                <a:srgbClr val="000000"/>
              </a:solidFill>
              <a:latin typeface="??" pitchFamily="18"/>
              <a:ea typeface="??" pitchFamily="2"/>
              <a:cs typeface="Mangal" pitchFamily="2"/>
            </a:endParaRPr>
          </a:p>
          <a:p>
            <a:pPr defTabSz="829544" hangingPunct="0">
              <a:lnSpc>
                <a:spcPts val="2177"/>
              </a:lnSpc>
              <a:defRPr sz="1800" b="0" i="0" u="none" strike="noStrike" kern="0" cap="none" spc="0" baseline="0">
                <a:solidFill>
                  <a:srgbClr val="000000"/>
                </a:solidFill>
                <a:uFillTx/>
              </a:defRPr>
            </a:pPr>
            <a:endParaRPr lang="zh-CN" altLang="en-US" sz="2800" b="1" dirty="0">
              <a:solidFill>
                <a:srgbClr val="000000"/>
              </a:solidFill>
              <a:latin typeface="??" pitchFamily="18"/>
              <a:ea typeface="??" pitchFamily="2"/>
              <a:cs typeface="Mangal" pitchFamily="2"/>
            </a:endParaRPr>
          </a:p>
          <a:p>
            <a:pPr defTabSz="829544" hangingPunct="0">
              <a:lnSpc>
                <a:spcPts val="2177"/>
              </a:lnSpc>
              <a:defRPr sz="1800" b="0" i="0" u="none" strike="noStrike" kern="0" cap="none" spc="0" baseline="0">
                <a:solidFill>
                  <a:srgbClr val="000000"/>
                </a:solidFill>
                <a:uFillTx/>
              </a:defRPr>
            </a:pPr>
            <a:r>
              <a:rPr lang="en-US" sz="2800" b="1" dirty="0">
                <a:solidFill>
                  <a:srgbClr val="000000"/>
                </a:solidFill>
                <a:latin typeface="??" pitchFamily="18"/>
                <a:ea typeface="??" pitchFamily="2"/>
                <a:cs typeface="Mangal" pitchFamily="2"/>
              </a:rPr>
              <a:t>46</a:t>
            </a:r>
            <a:r>
              <a:rPr lang="en-US" sz="2800" b="1" dirty="0">
                <a:solidFill>
                  <a:srgbClr val="000000"/>
                </a:solidFill>
                <a:latin typeface="Arial" pitchFamily="18"/>
                <a:ea typeface="SimSun" pitchFamily="2"/>
                <a:cs typeface="Mangal" pitchFamily="2"/>
              </a:rPr>
              <a:t>.</a:t>
            </a:r>
            <a:r>
              <a:rPr lang="zh-CN" altLang="en-US" sz="2800" b="1" dirty="0">
                <a:solidFill>
                  <a:srgbClr val="000000"/>
                </a:solidFill>
                <a:latin typeface="??" pitchFamily="18"/>
                <a:ea typeface="??" pitchFamily="2"/>
                <a:cs typeface="Mangal" pitchFamily="2"/>
              </a:rPr>
              <a:t>粒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糖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糕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粉</a:t>
            </a:r>
            <a:r>
              <a:rPr lang="en-US" sz="2800" b="1" dirty="0">
                <a:solidFill>
                  <a:srgbClr val="FF0000"/>
                </a:solidFill>
                <a:latin typeface="??" pitchFamily="18"/>
                <a:ea typeface="??" pitchFamily="2"/>
                <a:cs typeface="Mangal" pitchFamily="2"/>
              </a:rPr>
              <a:t>   </a:t>
            </a:r>
            <a:r>
              <a:rPr lang="en-US" sz="2800" b="1" dirty="0">
                <a:solidFill>
                  <a:srgbClr val="000000"/>
                </a:solidFill>
                <a:latin typeface="??" pitchFamily="18"/>
                <a:ea typeface="??" pitchFamily="2"/>
                <a:cs typeface="Mangal" pitchFamily="2"/>
              </a:rPr>
              <a:t>47.</a:t>
            </a:r>
            <a:r>
              <a:rPr lang="zh-CN" altLang="en-US" sz="2800" b="1" dirty="0">
                <a:solidFill>
                  <a:srgbClr val="000000"/>
                </a:solidFill>
                <a:latin typeface="??" pitchFamily="18"/>
                <a:ea typeface="??" pitchFamily="2"/>
                <a:cs typeface="Mangal" pitchFamily="2"/>
              </a:rPr>
              <a:t>红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紫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线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纸 </a:t>
            </a:r>
            <a:r>
              <a:rPr lang="en-US" sz="2800" b="1" dirty="0">
                <a:solidFill>
                  <a:srgbClr val="000000"/>
                </a:solidFill>
                <a:latin typeface="??" pitchFamily="18"/>
                <a:ea typeface="??" pitchFamily="2"/>
                <a:cs typeface="Mangal" pitchFamily="2"/>
              </a:rPr>
              <a:t>  48.</a:t>
            </a:r>
            <a:r>
              <a:rPr lang="zh-CN" altLang="en-US" sz="2800" b="1" dirty="0">
                <a:solidFill>
                  <a:srgbClr val="000000"/>
                </a:solidFill>
                <a:latin typeface="??" pitchFamily="18"/>
                <a:ea typeface="??" pitchFamily="2"/>
                <a:cs typeface="Mangal" pitchFamily="2"/>
              </a:rPr>
              <a:t>级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起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赶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踢</a:t>
            </a:r>
            <a:endParaRPr lang="en-MY" altLang="zh-CN" sz="2800" b="1" dirty="0">
              <a:solidFill>
                <a:srgbClr val="000000"/>
              </a:solidFill>
              <a:latin typeface="??" pitchFamily="18"/>
              <a:ea typeface="??" pitchFamily="2"/>
              <a:cs typeface="Mangal" pitchFamily="2"/>
            </a:endParaRPr>
          </a:p>
          <a:p>
            <a:pPr defTabSz="829544" hangingPunct="0">
              <a:lnSpc>
                <a:spcPts val="2177"/>
              </a:lnSpc>
              <a:defRPr sz="1800" b="0" i="0" u="none" strike="noStrike" kern="0" cap="none" spc="0" baseline="0">
                <a:solidFill>
                  <a:srgbClr val="000000"/>
                </a:solidFill>
                <a:uFillTx/>
              </a:defRPr>
            </a:pPr>
            <a:endParaRPr lang="zh-CN" altLang="en-US" sz="2800" b="1" dirty="0">
              <a:solidFill>
                <a:srgbClr val="000000"/>
              </a:solidFill>
              <a:latin typeface="??" pitchFamily="18"/>
              <a:ea typeface="??" pitchFamily="2"/>
              <a:cs typeface="Mangal" pitchFamily="2"/>
            </a:endParaRPr>
          </a:p>
          <a:p>
            <a:pPr defTabSz="829544" hangingPunct="0">
              <a:lnSpc>
                <a:spcPts val="2177"/>
              </a:lnSpc>
              <a:defRPr sz="1800" b="0" i="0" u="none" strike="noStrike" kern="0" cap="none" spc="0" baseline="0">
                <a:solidFill>
                  <a:srgbClr val="000000"/>
                </a:solidFill>
                <a:uFillTx/>
              </a:defRPr>
            </a:pPr>
            <a:r>
              <a:rPr lang="en-US" sz="2800" b="1" dirty="0">
                <a:solidFill>
                  <a:srgbClr val="000000"/>
                </a:solidFill>
                <a:latin typeface="??" pitchFamily="18"/>
                <a:ea typeface="??" pitchFamily="2"/>
                <a:cs typeface="Mangal" pitchFamily="2"/>
              </a:rPr>
              <a:t>49.</a:t>
            </a:r>
            <a:r>
              <a:rPr lang="zh-CN" altLang="en-US" sz="2800" b="1" dirty="0">
                <a:solidFill>
                  <a:srgbClr val="000000"/>
                </a:solidFill>
                <a:latin typeface="??" pitchFamily="18"/>
                <a:ea typeface="??" pitchFamily="2"/>
                <a:cs typeface="Mangal" pitchFamily="2"/>
              </a:rPr>
              <a:t>跑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跳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跟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邻 </a:t>
            </a:r>
            <a:r>
              <a:rPr lang="en-US" sz="2800" b="1" dirty="0">
                <a:solidFill>
                  <a:srgbClr val="000000"/>
                </a:solidFill>
                <a:latin typeface="??" pitchFamily="18"/>
                <a:ea typeface="??" pitchFamily="2"/>
                <a:cs typeface="Mangal" pitchFamily="2"/>
              </a:rPr>
              <a:t>  50.</a:t>
            </a:r>
            <a:r>
              <a:rPr lang="zh-CN" altLang="en-US" sz="2800" b="1" dirty="0">
                <a:solidFill>
                  <a:srgbClr val="000000"/>
                </a:solidFill>
                <a:latin typeface="??" pitchFamily="18"/>
                <a:ea typeface="??" pitchFamily="2"/>
                <a:cs typeface="Mangal" pitchFamily="2"/>
              </a:rPr>
              <a:t>记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谁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该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讲 </a:t>
            </a:r>
            <a:r>
              <a:rPr lang="en-US" sz="2800" b="1" dirty="0">
                <a:solidFill>
                  <a:srgbClr val="000000"/>
                </a:solidFill>
                <a:latin typeface="??" pitchFamily="18"/>
                <a:ea typeface="??" pitchFamily="2"/>
                <a:cs typeface="Mangal" pitchFamily="2"/>
              </a:rPr>
              <a:t>  51.</a:t>
            </a:r>
            <a:r>
              <a:rPr lang="zh-CN" altLang="en-US" sz="2800" b="1" dirty="0">
                <a:solidFill>
                  <a:srgbClr val="000000"/>
                </a:solidFill>
                <a:latin typeface="??" pitchFamily="18"/>
                <a:ea typeface="??" pitchFamily="2"/>
                <a:cs typeface="Mangal" pitchFamily="2"/>
              </a:rPr>
              <a:t>请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静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钟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铃</a:t>
            </a:r>
            <a:endParaRPr lang="en-MY" altLang="zh-CN" sz="2800" b="1" dirty="0">
              <a:solidFill>
                <a:srgbClr val="000000"/>
              </a:solidFill>
              <a:latin typeface="??" pitchFamily="18"/>
              <a:ea typeface="??" pitchFamily="2"/>
              <a:cs typeface="Mangal" pitchFamily="2"/>
            </a:endParaRPr>
          </a:p>
          <a:p>
            <a:pPr defTabSz="829544" hangingPunct="0">
              <a:lnSpc>
                <a:spcPts val="2177"/>
              </a:lnSpc>
              <a:defRPr sz="1800" b="0" i="0" u="none" strike="noStrike" kern="0" cap="none" spc="0" baseline="0">
                <a:solidFill>
                  <a:srgbClr val="000000"/>
                </a:solidFill>
                <a:uFillTx/>
              </a:defRPr>
            </a:pPr>
            <a:endParaRPr lang="zh-CN" altLang="en-US" sz="2800" b="1" dirty="0">
              <a:solidFill>
                <a:srgbClr val="000000"/>
              </a:solidFill>
              <a:latin typeface="??" pitchFamily="18"/>
              <a:ea typeface="??" pitchFamily="2"/>
              <a:cs typeface="Mangal" pitchFamily="2"/>
            </a:endParaRPr>
          </a:p>
          <a:p>
            <a:pPr defTabSz="829544" hangingPunct="0">
              <a:lnSpc>
                <a:spcPts val="2177"/>
              </a:lnSpc>
              <a:defRPr sz="1800" b="0" i="0" u="none" strike="noStrike" kern="0" cap="none" spc="0" baseline="0">
                <a:solidFill>
                  <a:srgbClr val="000000"/>
                </a:solidFill>
                <a:uFillTx/>
              </a:defRPr>
            </a:pPr>
            <a:r>
              <a:rPr lang="en-US" sz="2800" b="1" dirty="0">
                <a:solidFill>
                  <a:srgbClr val="000000"/>
                </a:solidFill>
                <a:latin typeface="??" pitchFamily="18"/>
                <a:ea typeface="??" pitchFamily="2"/>
                <a:cs typeface="Mangal" pitchFamily="2"/>
              </a:rPr>
              <a:t>52.</a:t>
            </a:r>
            <a:r>
              <a:rPr lang="zh-CN" altLang="en-US" sz="2800" b="1" dirty="0">
                <a:solidFill>
                  <a:srgbClr val="000000"/>
                </a:solidFill>
                <a:latin typeface="??" pitchFamily="18"/>
                <a:ea typeface="??" pitchFamily="2"/>
                <a:cs typeface="Mangal" pitchFamily="2"/>
              </a:rPr>
              <a:t>钱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铅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饱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饭 </a:t>
            </a:r>
            <a:r>
              <a:rPr lang="en-US" sz="2800" b="1" dirty="0">
                <a:solidFill>
                  <a:srgbClr val="000000"/>
                </a:solidFill>
                <a:latin typeface="??" pitchFamily="18"/>
                <a:ea typeface="??" pitchFamily="2"/>
                <a:cs typeface="Mangal" pitchFamily="2"/>
              </a:rPr>
              <a:t> </a:t>
            </a:r>
            <a:r>
              <a:rPr lang="zh-CN" altLang="en-US" sz="2800" b="1" dirty="0">
                <a:solidFill>
                  <a:srgbClr val="000000"/>
                </a:solidFill>
                <a:latin typeface="??" pitchFamily="18"/>
                <a:ea typeface="??" pitchFamily="2"/>
                <a:cs typeface="Mangal" pitchFamily="2"/>
              </a:rPr>
              <a:t>减</a:t>
            </a:r>
          </a:p>
        </p:txBody>
      </p:sp>
    </p:spTree>
    <p:extLst>
      <p:ext uri="{BB962C8B-B14F-4D97-AF65-F5344CB8AC3E}">
        <p14:creationId xmlns:p14="http://schemas.microsoft.com/office/powerpoint/2010/main" val="426108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38FA-46BA-4CD2-8902-646AB22D5D9D}"/>
              </a:ext>
            </a:extLst>
          </p:cNvPr>
          <p:cNvSpPr txBox="1">
            <a:spLocks noGrp="1"/>
          </p:cNvSpPr>
          <p:nvPr>
            <p:ph type="title" idx="4294967295"/>
          </p:nvPr>
        </p:nvSpPr>
        <p:spPr/>
        <p:txBody>
          <a:bodyPr/>
          <a:lstStyle/>
          <a:p>
            <a:pPr>
              <a:lnSpc>
                <a:spcPts val="2177"/>
              </a:lnSpc>
            </a:pPr>
            <a:r>
              <a:rPr lang="zh-CN" altLang="en-US" sz="1814">
                <a:latin typeface="??" pitchFamily="18"/>
              </a:rPr>
              <a:t>尝试用图片：如</a:t>
            </a:r>
            <a:br>
              <a:rPr lang="en-MY" sz="1814">
                <a:latin typeface="??" pitchFamily="18"/>
              </a:rPr>
            </a:br>
            <a:r>
              <a:rPr lang="en-US" sz="1814">
                <a:latin typeface="??" pitchFamily="18"/>
              </a:rPr>
              <a:t>42.</a:t>
            </a:r>
            <a:r>
              <a:rPr lang="zh-CN" altLang="en-US" sz="1814">
                <a:latin typeface="??" pitchFamily="18"/>
              </a:rPr>
              <a:t>蚂</a:t>
            </a:r>
            <a:r>
              <a:rPr lang="en-US" sz="1814">
                <a:latin typeface="??" pitchFamily="18"/>
              </a:rPr>
              <a:t>  </a:t>
            </a:r>
            <a:r>
              <a:rPr lang="zh-CN" altLang="en-US" sz="1814">
                <a:latin typeface="??" pitchFamily="18"/>
              </a:rPr>
              <a:t>蚁</a:t>
            </a:r>
            <a:r>
              <a:rPr lang="en-US" sz="1814">
                <a:latin typeface="??" pitchFamily="18"/>
              </a:rPr>
              <a:t>  </a:t>
            </a:r>
            <a:r>
              <a:rPr lang="zh-CN" altLang="en-US" sz="1814">
                <a:latin typeface="??" pitchFamily="18"/>
              </a:rPr>
              <a:t>蜜</a:t>
            </a:r>
            <a:r>
              <a:rPr lang="en-US" sz="1814">
                <a:latin typeface="??" pitchFamily="18"/>
              </a:rPr>
              <a:t>  </a:t>
            </a:r>
            <a:r>
              <a:rPr lang="zh-CN" altLang="en-US" sz="1814">
                <a:latin typeface="??" pitchFamily="18"/>
              </a:rPr>
              <a:t>蜂</a:t>
            </a:r>
          </a:p>
        </p:txBody>
      </p:sp>
      <p:sp>
        <p:nvSpPr>
          <p:cNvPr id="3" name="Text Placeholder 2">
            <a:extLst>
              <a:ext uri="{FF2B5EF4-FFF2-40B4-BE49-F238E27FC236}">
                <a16:creationId xmlns:a16="http://schemas.microsoft.com/office/drawing/2014/main" id="{1E14C625-C245-477A-A356-3AE66FA45BEB}"/>
              </a:ext>
            </a:extLst>
          </p:cNvPr>
          <p:cNvSpPr txBox="1">
            <a:spLocks noGrp="1"/>
          </p:cNvSpPr>
          <p:nvPr>
            <p:ph type="body" idx="4294967295"/>
          </p:nvPr>
        </p:nvSpPr>
        <p:spPr/>
        <p:txBody>
          <a:bodyPr/>
          <a:lstStyle/>
          <a:p>
            <a:endParaRPr lang="en-MY"/>
          </a:p>
        </p:txBody>
      </p:sp>
      <p:pic>
        <p:nvPicPr>
          <p:cNvPr id="4" name="Picture 3">
            <a:extLst>
              <a:ext uri="{FF2B5EF4-FFF2-40B4-BE49-F238E27FC236}">
                <a16:creationId xmlns:a16="http://schemas.microsoft.com/office/drawing/2014/main" id="{4EC5BFA5-44D5-4DE5-9E06-D057ADA5C1F7}"/>
              </a:ext>
            </a:extLst>
          </p:cNvPr>
          <p:cNvPicPr>
            <a:picLocks noChangeAspect="1"/>
          </p:cNvPicPr>
          <p:nvPr/>
        </p:nvPicPr>
        <p:blipFill>
          <a:blip r:embed="rId3">
            <a:lum/>
            <a:alphaModFix/>
          </a:blip>
          <a:srcRect/>
          <a:stretch>
            <a:fillRect/>
          </a:stretch>
        </p:blipFill>
        <p:spPr>
          <a:xfrm>
            <a:off x="1523844" y="1584920"/>
            <a:ext cx="9144067" cy="5714918"/>
          </a:xfrm>
          <a:prstGeom prst="rect">
            <a:avLst/>
          </a:prstGeom>
          <a:noFill/>
          <a:ln cap="flat">
            <a:noFill/>
          </a:ln>
        </p:spPr>
      </p:pic>
    </p:spTree>
    <p:extLst>
      <p:ext uri="{BB962C8B-B14F-4D97-AF65-F5344CB8AC3E}">
        <p14:creationId xmlns:p14="http://schemas.microsoft.com/office/powerpoint/2010/main" val="305675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415F9-9A00-4846-B3A3-2CDF3544EA2A}"/>
              </a:ext>
            </a:extLst>
          </p:cNvPr>
          <p:cNvSpPr txBox="1">
            <a:spLocks noGrp="1"/>
          </p:cNvSpPr>
          <p:nvPr>
            <p:ph type="title" idx="4294967295"/>
          </p:nvPr>
        </p:nvSpPr>
        <p:spPr/>
        <p:txBody>
          <a:bodyPr/>
          <a:lstStyle/>
          <a:p>
            <a:pPr lvl="0"/>
            <a:r>
              <a:rPr lang="zh-CN" altLang="en-US" sz="3992"/>
              <a:t>字经与千字文复古方案</a:t>
            </a:r>
          </a:p>
        </p:txBody>
      </p:sp>
      <p:sp>
        <p:nvSpPr>
          <p:cNvPr id="3" name="Text Placeholder 2">
            <a:extLst>
              <a:ext uri="{FF2B5EF4-FFF2-40B4-BE49-F238E27FC236}">
                <a16:creationId xmlns:a16="http://schemas.microsoft.com/office/drawing/2014/main" id="{8ECCDCC4-2C82-4A7B-B6CF-5EC4791429CB}"/>
              </a:ext>
            </a:extLst>
          </p:cNvPr>
          <p:cNvSpPr txBox="1">
            <a:spLocks noGrp="1"/>
          </p:cNvSpPr>
          <p:nvPr>
            <p:ph type="body" idx="4294967295"/>
          </p:nvPr>
        </p:nvSpPr>
        <p:spPr/>
        <p:txBody>
          <a:bodyPr>
            <a:noAutofit/>
          </a:bodyPr>
          <a:lstStyle/>
          <a:p>
            <a:pPr lvl="0">
              <a:buSzPct val="45000"/>
              <a:buFont typeface="StarSymbol"/>
              <a:buChar char="●"/>
            </a:pPr>
            <a:r>
              <a:rPr lang="zh-CN" altLang="en-US" sz="3200" b="1" dirty="0"/>
              <a:t>郭宝华教授：编字经的时候，一直想着减低孩子认汉语的痛苦。</a:t>
            </a:r>
          </a:p>
          <a:p>
            <a:pPr lvl="0">
              <a:buSzPct val="45000"/>
              <a:buFont typeface="StarSymbol"/>
              <a:buChar char="●"/>
            </a:pPr>
            <a:endParaRPr lang="en-US" sz="3200" b="1" dirty="0"/>
          </a:p>
          <a:p>
            <a:pPr lvl="0">
              <a:buSzPct val="45000"/>
              <a:buFont typeface="StarSymbol"/>
              <a:buChar char="●"/>
            </a:pPr>
            <a:r>
              <a:rPr lang="zh-CN" altLang="en-US" sz="3200" b="1" dirty="0"/>
              <a:t>我们的方案也如此， 一直想着减低孩子认汉语的痛苦，增加认字课题的情趣</a:t>
            </a:r>
          </a:p>
          <a:p>
            <a:pPr lvl="0">
              <a:buSzPct val="45000"/>
              <a:buFont typeface="StarSymbol"/>
              <a:buChar char="●"/>
            </a:pPr>
            <a:endParaRPr lang="en-US" sz="3200" b="1" dirty="0"/>
          </a:p>
          <a:p>
            <a:pPr lvl="0">
              <a:buSzPct val="45000"/>
              <a:buFont typeface="StarSymbol"/>
              <a:buChar char="●"/>
            </a:pPr>
            <a:r>
              <a:rPr lang="zh-CN" altLang="en-US" sz="3200" b="1" dirty="0"/>
              <a:t>复古法。让汉字学习回到汉字发明者，古人的方法！</a:t>
            </a:r>
          </a:p>
        </p:txBody>
      </p:sp>
    </p:spTree>
    <p:extLst>
      <p:ext uri="{BB962C8B-B14F-4D97-AF65-F5344CB8AC3E}">
        <p14:creationId xmlns:p14="http://schemas.microsoft.com/office/powerpoint/2010/main" val="162555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5802-C679-4A47-87C6-E720C1837FA9}"/>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DF63C5B8-D867-4893-B0DF-97ACADA39476}"/>
              </a:ext>
            </a:extLst>
          </p:cNvPr>
          <p:cNvSpPr txBox="1">
            <a:spLocks noGrp="1"/>
          </p:cNvSpPr>
          <p:nvPr>
            <p:ph type="body" idx="4294967295"/>
          </p:nvPr>
        </p:nvSpPr>
        <p:spPr/>
        <p:txBody>
          <a:bodyPr/>
          <a:lstStyle/>
          <a:p>
            <a:endParaRPr lang="en-MY"/>
          </a:p>
        </p:txBody>
      </p:sp>
      <p:pic>
        <p:nvPicPr>
          <p:cNvPr id="4" name="Picture 3">
            <a:extLst>
              <a:ext uri="{FF2B5EF4-FFF2-40B4-BE49-F238E27FC236}">
                <a16:creationId xmlns:a16="http://schemas.microsoft.com/office/drawing/2014/main" id="{93A6DC2E-7012-4418-9562-393592E84EE2}"/>
              </a:ext>
            </a:extLst>
          </p:cNvPr>
          <p:cNvPicPr>
            <a:picLocks noChangeAspect="1"/>
          </p:cNvPicPr>
          <p:nvPr/>
        </p:nvPicPr>
        <p:blipFill>
          <a:blip r:embed="rId3">
            <a:lum/>
            <a:alphaModFix/>
          </a:blip>
          <a:srcRect/>
          <a:stretch>
            <a:fillRect/>
          </a:stretch>
        </p:blipFill>
        <p:spPr>
          <a:xfrm>
            <a:off x="2381694" y="161395"/>
            <a:ext cx="7825562" cy="6441778"/>
          </a:xfrm>
          <a:prstGeom prst="rect">
            <a:avLst/>
          </a:prstGeom>
          <a:noFill/>
          <a:ln cap="flat">
            <a:noFill/>
          </a:ln>
        </p:spPr>
      </p:pic>
    </p:spTree>
    <p:extLst>
      <p:ext uri="{BB962C8B-B14F-4D97-AF65-F5344CB8AC3E}">
        <p14:creationId xmlns:p14="http://schemas.microsoft.com/office/powerpoint/2010/main" val="145403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2E398-E83F-4312-99E3-CB9710DEABD3}"/>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C221BE8A-6D87-4E4B-B287-85EE0FFA9CF1}"/>
              </a:ext>
            </a:extLst>
          </p:cNvPr>
          <p:cNvSpPr txBox="1">
            <a:spLocks noGrp="1"/>
          </p:cNvSpPr>
          <p:nvPr>
            <p:ph type="body" idx="4294967295"/>
          </p:nvPr>
        </p:nvSpPr>
        <p:spPr/>
        <p:txBody>
          <a:bodyPr>
            <a:normAutofit/>
          </a:bodyPr>
          <a:lstStyle/>
          <a:p>
            <a:pPr lvl="0">
              <a:buSzPct val="45000"/>
              <a:buFont typeface="StarSymbol"/>
              <a:buChar char="●"/>
            </a:pPr>
            <a:r>
              <a:rPr lang="zh-CN" altLang="en-US" sz="3200" b="1" dirty="0"/>
              <a:t>第一语言：没有悟性学习，放弃！</a:t>
            </a:r>
          </a:p>
          <a:p>
            <a:pPr lvl="0">
              <a:buSzPct val="45000"/>
              <a:buFont typeface="StarSymbol"/>
              <a:buChar char="●"/>
            </a:pPr>
            <a:endParaRPr lang="en-US" sz="3200" b="1" dirty="0"/>
          </a:p>
          <a:p>
            <a:pPr lvl="0">
              <a:buSzPct val="45000"/>
              <a:buFont typeface="StarSymbol"/>
              <a:buChar char="●"/>
            </a:pPr>
            <a:r>
              <a:rPr lang="zh-CN" altLang="en-US" sz="3200" b="1" dirty="0"/>
              <a:t>第二语言：没有后续的习得环境</a:t>
            </a:r>
          </a:p>
        </p:txBody>
      </p:sp>
    </p:spTree>
    <p:extLst>
      <p:ext uri="{BB962C8B-B14F-4D97-AF65-F5344CB8AC3E}">
        <p14:creationId xmlns:p14="http://schemas.microsoft.com/office/powerpoint/2010/main" val="264392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7278-07E7-4760-A1CF-EB9E81AE207D}"/>
              </a:ext>
            </a:extLst>
          </p:cNvPr>
          <p:cNvSpPr txBox="1">
            <a:spLocks noGrp="1"/>
          </p:cNvSpPr>
          <p:nvPr>
            <p:ph type="title" idx="4294967295"/>
          </p:nvPr>
        </p:nvSpPr>
        <p:spPr>
          <a:xfrm>
            <a:off x="2906066" y="545286"/>
            <a:ext cx="8285954" cy="645241"/>
          </a:xfrm>
        </p:spPr>
        <p:txBody>
          <a:bodyPr>
            <a:spAutoFit/>
          </a:bodyPr>
          <a:lstStyle/>
          <a:p>
            <a:pPr lvl="0"/>
            <a:r>
              <a:rPr lang="zh-CN" altLang="en-US" sz="3992"/>
              <a:t>卓越汉语红蜻蜓方案</a:t>
            </a:r>
          </a:p>
        </p:txBody>
      </p:sp>
      <p:sp>
        <p:nvSpPr>
          <p:cNvPr id="3" name="Text Placeholder 2">
            <a:extLst>
              <a:ext uri="{FF2B5EF4-FFF2-40B4-BE49-F238E27FC236}">
                <a16:creationId xmlns:a16="http://schemas.microsoft.com/office/drawing/2014/main" id="{04E1AC55-D006-426C-AB3E-57E4F6444B5E}"/>
              </a:ext>
            </a:extLst>
          </p:cNvPr>
          <p:cNvSpPr txBox="1">
            <a:spLocks noGrp="1"/>
          </p:cNvSpPr>
          <p:nvPr>
            <p:ph type="body" idx="4294967295"/>
          </p:nvPr>
        </p:nvSpPr>
        <p:spPr>
          <a:xfrm>
            <a:off x="2436000" y="1516334"/>
            <a:ext cx="7511467" cy="4373308"/>
          </a:xfrm>
        </p:spPr>
        <p:txBody>
          <a:bodyPr/>
          <a:lstStyle/>
          <a:p>
            <a:pPr lvl="0">
              <a:buSzPct val="45000"/>
              <a:buFont typeface="StarSymbol"/>
              <a:buChar char="●"/>
            </a:pPr>
            <a:r>
              <a:rPr lang="zh-CN" altLang="en-US"/>
              <a:t>系统规划 （</a:t>
            </a:r>
            <a:r>
              <a:rPr lang="en-US"/>
              <a:t>100</a:t>
            </a:r>
            <a:r>
              <a:rPr lang="zh-CN" altLang="en-US"/>
              <a:t>，</a:t>
            </a:r>
            <a:r>
              <a:rPr lang="en-US"/>
              <a:t>200</a:t>
            </a:r>
            <a:r>
              <a:rPr lang="zh-CN" altLang="en-US"/>
              <a:t>，</a:t>
            </a:r>
            <a:r>
              <a:rPr lang="en-US"/>
              <a:t>300…</a:t>
            </a:r>
            <a:r>
              <a:rPr lang="zh-CN" altLang="en-US"/>
              <a:t>）：由简到繁</a:t>
            </a:r>
          </a:p>
          <a:p>
            <a:pPr lvl="0">
              <a:buSzPct val="45000"/>
              <a:buFont typeface="StarSymbol"/>
              <a:buChar char="●"/>
            </a:pPr>
            <a:r>
              <a:rPr lang="zh-CN" altLang="en-US"/>
              <a:t>多载体辅助（图片、游戏、字卡）：不纯粹使用多媒体，不谷歌草莓族</a:t>
            </a:r>
          </a:p>
          <a:p>
            <a:pPr lvl="0">
              <a:buSzPct val="45000"/>
              <a:buFont typeface="StarSymbol"/>
              <a:buChar char="●"/>
            </a:pPr>
            <a:r>
              <a:rPr lang="zh-CN" altLang="en-US"/>
              <a:t>配合多媒体</a:t>
            </a:r>
          </a:p>
          <a:p>
            <a:pPr lvl="0">
              <a:buSzPct val="45000"/>
              <a:buFont typeface="StarSymbol"/>
              <a:buChar char="●"/>
            </a:pPr>
            <a:r>
              <a:rPr lang="zh-CN" altLang="en-US"/>
              <a:t>配合检字表：学习个体化，进度个体化、系统化记录、个人化悟性学习</a:t>
            </a:r>
          </a:p>
          <a:p>
            <a:pPr lvl="0">
              <a:buSzPct val="45000"/>
              <a:buFont typeface="StarSymbol"/>
              <a:buChar char="●"/>
            </a:pPr>
            <a:r>
              <a:rPr lang="zh-CN" altLang="en-US"/>
              <a:t>传统课本、现代多媒体、检查表三大教学工具配合</a:t>
            </a:r>
          </a:p>
        </p:txBody>
      </p:sp>
    </p:spTree>
    <p:extLst>
      <p:ext uri="{BB962C8B-B14F-4D97-AF65-F5344CB8AC3E}">
        <p14:creationId xmlns:p14="http://schemas.microsoft.com/office/powerpoint/2010/main" val="316597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13A5-C821-4D0D-9EAD-6A842B206344}"/>
              </a:ext>
            </a:extLst>
          </p:cNvPr>
          <p:cNvSpPr txBox="1">
            <a:spLocks noGrp="1"/>
          </p:cNvSpPr>
          <p:nvPr>
            <p:ph type="title" idx="4294967295"/>
          </p:nvPr>
        </p:nvSpPr>
        <p:spPr/>
        <p:txBody>
          <a:bodyPr/>
          <a:lstStyle/>
          <a:p>
            <a:pPr lvl="0"/>
            <a:r>
              <a:rPr lang="zh-CN" altLang="en-US" sz="3992"/>
              <a:t>以汉语检字表应用来提高汉语掌握</a:t>
            </a:r>
          </a:p>
        </p:txBody>
      </p:sp>
      <p:sp>
        <p:nvSpPr>
          <p:cNvPr id="3" name="Text Placeholder 2">
            <a:extLst>
              <a:ext uri="{FF2B5EF4-FFF2-40B4-BE49-F238E27FC236}">
                <a16:creationId xmlns:a16="http://schemas.microsoft.com/office/drawing/2014/main" id="{A66CAC22-BF49-4447-B891-DC36BD959656}"/>
              </a:ext>
            </a:extLst>
          </p:cNvPr>
          <p:cNvSpPr txBox="1">
            <a:spLocks noGrp="1"/>
          </p:cNvSpPr>
          <p:nvPr>
            <p:ph type="body" idx="4294967295"/>
          </p:nvPr>
        </p:nvSpPr>
        <p:spPr>
          <a:xfrm>
            <a:off x="2684859" y="1341287"/>
            <a:ext cx="7166591" cy="4082318"/>
          </a:xfrm>
        </p:spPr>
        <p:txBody>
          <a:bodyPr/>
          <a:lstStyle/>
          <a:p>
            <a:endParaRPr lang="en-MY"/>
          </a:p>
        </p:txBody>
      </p:sp>
    </p:spTree>
    <p:extLst>
      <p:ext uri="{BB962C8B-B14F-4D97-AF65-F5344CB8AC3E}">
        <p14:creationId xmlns:p14="http://schemas.microsoft.com/office/powerpoint/2010/main" val="129582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9A9A-39D5-47E2-BF21-20321F0509E9}"/>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1CEB6519-4102-4048-BB2F-B5D7F6C6D4C2}"/>
              </a:ext>
            </a:extLst>
          </p:cNvPr>
          <p:cNvSpPr txBox="1">
            <a:spLocks noGrp="1"/>
          </p:cNvSpPr>
          <p:nvPr>
            <p:ph type="body" idx="4294967295"/>
          </p:nvPr>
        </p:nvSpPr>
        <p:spPr>
          <a:xfrm>
            <a:off x="1528572" y="1312334"/>
            <a:ext cx="9134856" cy="4326467"/>
          </a:xfrm>
        </p:spPr>
        <p:txBody>
          <a:bodyPr>
            <a:noAutofit/>
          </a:bodyPr>
          <a:lstStyle/>
          <a:p>
            <a:pPr lvl="0">
              <a:buSzPct val="45000"/>
              <a:buFont typeface="StarSymbol"/>
              <a:buChar char="●"/>
            </a:pPr>
            <a:r>
              <a:rPr lang="zh-CN" altLang="en-US" sz="3600" dirty="0"/>
              <a:t>红蜻蜓系统</a:t>
            </a:r>
          </a:p>
          <a:p>
            <a:pPr lvl="0">
              <a:buSzPct val="45000"/>
              <a:buFont typeface="StarSymbol"/>
              <a:buChar char="●"/>
            </a:pPr>
            <a:r>
              <a:rPr lang="zh-CN" altLang="en-US" sz="3600" dirty="0"/>
              <a:t>配合检字表</a:t>
            </a:r>
          </a:p>
          <a:p>
            <a:pPr lvl="0">
              <a:buSzPct val="45000"/>
              <a:buFont typeface="StarSymbol"/>
              <a:buChar char="●"/>
            </a:pPr>
            <a:r>
              <a:rPr lang="zh-CN" altLang="en-US" sz="3600" dirty="0"/>
              <a:t>配合美国</a:t>
            </a:r>
            <a:r>
              <a:rPr lang="en-US" sz="3600" dirty="0"/>
              <a:t>Quizlet</a:t>
            </a:r>
            <a:r>
              <a:rPr lang="zh-CN" altLang="en-US" sz="3600" dirty="0"/>
              <a:t>系统作为辅助</a:t>
            </a:r>
          </a:p>
          <a:p>
            <a:pPr lvl="0">
              <a:buSzPct val="45000"/>
              <a:buFont typeface="StarSymbol"/>
              <a:buChar char="●"/>
            </a:pPr>
            <a:endParaRPr lang="en-US" sz="3600" dirty="0"/>
          </a:p>
          <a:p>
            <a:pPr lvl="0">
              <a:buSzPct val="45000"/>
              <a:buFont typeface="StarSymbol"/>
              <a:buChar char="●"/>
            </a:pPr>
            <a:r>
              <a:rPr lang="zh-CN" altLang="en-US" sz="3600" dirty="0"/>
              <a:t>三大使用有效的方法相互配合，达到认字最佳效果</a:t>
            </a:r>
          </a:p>
        </p:txBody>
      </p:sp>
    </p:spTree>
    <p:extLst>
      <p:ext uri="{BB962C8B-B14F-4D97-AF65-F5344CB8AC3E}">
        <p14:creationId xmlns:p14="http://schemas.microsoft.com/office/powerpoint/2010/main" val="275605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7EAF-5318-4468-A6D1-DF2F1A8C7B95}"/>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C20D504A-332C-4AE0-9E0C-5A797BBA8889}"/>
              </a:ext>
            </a:extLst>
          </p:cNvPr>
          <p:cNvSpPr txBox="1">
            <a:spLocks noGrp="1"/>
          </p:cNvSpPr>
          <p:nvPr>
            <p:ph type="body" idx="4294967295"/>
          </p:nvPr>
        </p:nvSpPr>
        <p:spPr>
          <a:xfrm>
            <a:off x="2335131" y="289469"/>
            <a:ext cx="7511467" cy="5008186"/>
          </a:xfrm>
        </p:spPr>
        <p:txBody>
          <a:bodyPr>
            <a:noAutofit/>
          </a:bodyPr>
          <a:lstStyle/>
          <a:p>
            <a:pPr lvl="0">
              <a:buSzPct val="45000"/>
              <a:buFont typeface="StarSymbol"/>
              <a:buChar char="●"/>
            </a:pPr>
            <a:r>
              <a:rPr lang="zh-CN" altLang="en-US" sz="3200" dirty="0"/>
              <a:t>汉语作为第一语言学习</a:t>
            </a:r>
          </a:p>
          <a:p>
            <a:pPr lvl="0">
              <a:buSzPct val="45000"/>
              <a:buFont typeface="StarSymbol"/>
              <a:buChar char="●"/>
            </a:pPr>
            <a:r>
              <a:rPr lang="zh-CN" altLang="en-US" sz="3200" dirty="0"/>
              <a:t>习得成分很高，入学前已经从生活环境与家庭背景获得语言的沟通能力，和一定的汉语词汇量。</a:t>
            </a:r>
          </a:p>
          <a:p>
            <a:pPr lvl="0">
              <a:buSzPct val="45000"/>
              <a:buFont typeface="StarSymbol"/>
              <a:buChar char="●"/>
            </a:pPr>
            <a:endParaRPr lang="en-US" sz="3200" dirty="0"/>
          </a:p>
          <a:p>
            <a:pPr lvl="0">
              <a:buSzPct val="45000"/>
              <a:buFont typeface="StarSymbol"/>
              <a:buChar char="●"/>
            </a:pPr>
            <a:r>
              <a:rPr lang="zh-CN" altLang="en-US" sz="3200" dirty="0"/>
              <a:t>汉语作为第二语言学习</a:t>
            </a:r>
          </a:p>
          <a:p>
            <a:pPr lvl="0">
              <a:buSzPct val="45000"/>
              <a:buFont typeface="StarSymbol"/>
              <a:buChar char="●"/>
            </a:pPr>
            <a:r>
              <a:rPr lang="zh-CN" altLang="en-US" sz="3200" dirty="0"/>
              <a:t>学习成分高，习得少，但仍然不能忽略。教导时应该注重学生的习得（环境），将学习与习得结合，效果将增加。</a:t>
            </a:r>
          </a:p>
        </p:txBody>
      </p:sp>
    </p:spTree>
    <p:extLst>
      <p:ext uri="{BB962C8B-B14F-4D97-AF65-F5344CB8AC3E}">
        <p14:creationId xmlns:p14="http://schemas.microsoft.com/office/powerpoint/2010/main" val="35293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6290-00FE-4AFE-A307-0DC11B7A6F50}"/>
              </a:ext>
            </a:extLst>
          </p:cNvPr>
          <p:cNvSpPr txBox="1">
            <a:spLocks noGrp="1"/>
          </p:cNvSpPr>
          <p:nvPr>
            <p:ph type="title" idx="4294967295"/>
          </p:nvPr>
        </p:nvSpPr>
        <p:spPr>
          <a:xfrm>
            <a:off x="2339983" y="576098"/>
            <a:ext cx="7511467" cy="1134229"/>
          </a:xfrm>
        </p:spPr>
        <p:txBody>
          <a:bodyPr>
            <a:normAutofit fontScale="90000"/>
          </a:bodyPr>
          <a:lstStyle/>
          <a:p>
            <a:pPr lvl="0"/>
            <a:r>
              <a:rPr lang="zh-CN" altLang="en-US" sz="3992"/>
              <a:t>美国</a:t>
            </a:r>
            <a:r>
              <a:rPr lang="en-US" sz="3992"/>
              <a:t>Quizlet</a:t>
            </a:r>
            <a:r>
              <a:rPr lang="zh-CN" altLang="en-US" sz="3992"/>
              <a:t>系统作为辅助教材：简单而实用网络多媒体辅助</a:t>
            </a:r>
          </a:p>
        </p:txBody>
      </p:sp>
      <p:pic>
        <p:nvPicPr>
          <p:cNvPr id="3" name="Picture Placeholder 2">
            <a:extLst>
              <a:ext uri="{FF2B5EF4-FFF2-40B4-BE49-F238E27FC236}">
                <a16:creationId xmlns:a16="http://schemas.microsoft.com/office/drawing/2014/main" id="{3B4B6786-522E-427F-B23C-59F626A04BB4}"/>
              </a:ext>
            </a:extLst>
          </p:cNvPr>
          <p:cNvPicPr>
            <a:picLocks noGrp="1" noChangeAspect="1"/>
          </p:cNvPicPr>
          <p:nvPr>
            <p:ph type="pic" idx="4294967295"/>
          </p:nvPr>
        </p:nvPicPr>
        <p:blipFill>
          <a:blip r:embed="rId3">
            <a:lum/>
            <a:alphaModFix/>
          </a:blip>
          <a:srcRect/>
          <a:stretch>
            <a:fillRect/>
          </a:stretch>
        </p:blipFill>
        <p:spPr>
          <a:xfrm>
            <a:off x="4054556" y="1796217"/>
            <a:ext cx="4082318" cy="4082318"/>
          </a:xfrm>
        </p:spPr>
      </p:pic>
    </p:spTree>
    <p:extLst>
      <p:ext uri="{BB962C8B-B14F-4D97-AF65-F5344CB8AC3E}">
        <p14:creationId xmlns:p14="http://schemas.microsoft.com/office/powerpoint/2010/main" val="90893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986F-11FA-4916-B04D-22FA14F05D0F}"/>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01449814-E59C-43A7-8E7C-E7A10923537C}"/>
              </a:ext>
            </a:extLst>
          </p:cNvPr>
          <p:cNvSpPr txBox="1">
            <a:spLocks noGrp="1"/>
          </p:cNvSpPr>
          <p:nvPr>
            <p:ph type="body" idx="4294967295"/>
          </p:nvPr>
        </p:nvSpPr>
        <p:spPr/>
        <p:txBody>
          <a:bodyPr>
            <a:noAutofit/>
          </a:bodyPr>
          <a:lstStyle/>
          <a:p>
            <a:pPr lvl="0" algn="just">
              <a:buSzPct val="45000"/>
              <a:buFont typeface="StarSymbol"/>
              <a:buChar char="●"/>
            </a:pPr>
            <a:r>
              <a:rPr lang="en-US" sz="3600" dirty="0"/>
              <a:t>Quizlet is an online learning tool created by high school sophomore Andrew Sutherland in Albany, California. It was originally conceived in October 2005 and released to the public in January 2007.[2] As of January 2014, Quizlet has over 60 million user-generated flashcard sets and more than 20 million registered users.</a:t>
            </a:r>
          </a:p>
        </p:txBody>
      </p:sp>
    </p:spTree>
    <p:extLst>
      <p:ext uri="{BB962C8B-B14F-4D97-AF65-F5344CB8AC3E}">
        <p14:creationId xmlns:p14="http://schemas.microsoft.com/office/powerpoint/2010/main" val="401133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B165-AAF5-416B-B575-6AD56085D769}"/>
              </a:ext>
            </a:extLst>
          </p:cNvPr>
          <p:cNvSpPr txBox="1">
            <a:spLocks noGrp="1"/>
          </p:cNvSpPr>
          <p:nvPr>
            <p:ph type="title" idx="4294967295"/>
          </p:nvPr>
        </p:nvSpPr>
        <p:spPr/>
        <p:txBody>
          <a:bodyPr/>
          <a:lstStyle/>
          <a:p>
            <a:pPr lvl="0">
              <a:buSzPct val="45000"/>
              <a:buFont typeface="StarSymbol"/>
              <a:buChar char="●"/>
            </a:pPr>
            <a:r>
              <a:rPr lang="zh-CN" altLang="en-US" sz="3992"/>
              <a:t>新一代的</a:t>
            </a:r>
            <a:r>
              <a:rPr lang="en-US" sz="3992"/>
              <a:t>PPT</a:t>
            </a:r>
          </a:p>
        </p:txBody>
      </p:sp>
      <p:sp>
        <p:nvSpPr>
          <p:cNvPr id="3" name="Text Placeholder 2">
            <a:extLst>
              <a:ext uri="{FF2B5EF4-FFF2-40B4-BE49-F238E27FC236}">
                <a16:creationId xmlns:a16="http://schemas.microsoft.com/office/drawing/2014/main" id="{223DC11E-D373-47EC-966E-F0FA2EF3F88D}"/>
              </a:ext>
            </a:extLst>
          </p:cNvPr>
          <p:cNvSpPr txBox="1">
            <a:spLocks noGrp="1"/>
          </p:cNvSpPr>
          <p:nvPr>
            <p:ph type="body" idx="4294967295"/>
          </p:nvPr>
        </p:nvSpPr>
        <p:spPr/>
        <p:txBody>
          <a:bodyPr anchorCtr="1">
            <a:normAutofit lnSpcReduction="10000"/>
          </a:bodyPr>
          <a:lstStyle/>
          <a:p>
            <a:pPr lvl="0" algn="ctr"/>
            <a:endParaRPr lang="en-US" dirty="0"/>
          </a:p>
          <a:p>
            <a:pPr lvl="0" algn="ctr">
              <a:buSzPct val="45000"/>
              <a:buFont typeface="StarSymbol"/>
              <a:buChar char="●"/>
            </a:pPr>
            <a:r>
              <a:rPr lang="zh-CN" altLang="en-US" sz="3600" dirty="0"/>
              <a:t>有声</a:t>
            </a:r>
          </a:p>
          <a:p>
            <a:pPr lvl="0" algn="ctr">
              <a:buSzPct val="45000"/>
              <a:buFont typeface="StarSymbol"/>
              <a:buChar char="●"/>
            </a:pPr>
            <a:r>
              <a:rPr lang="zh-CN" altLang="en-US" sz="3600" dirty="0"/>
              <a:t>可以自动出题</a:t>
            </a:r>
          </a:p>
          <a:p>
            <a:pPr lvl="0" algn="ctr">
              <a:buSzPct val="45000"/>
              <a:buFont typeface="StarSymbol"/>
              <a:buChar char="●"/>
            </a:pPr>
            <a:r>
              <a:rPr lang="zh-CN" altLang="en-US" sz="3600" dirty="0"/>
              <a:t>与现有教材或课题完整配合</a:t>
            </a:r>
          </a:p>
          <a:p>
            <a:pPr lvl="0" algn="ctr">
              <a:buSzPct val="45000"/>
              <a:buFont typeface="StarSymbol"/>
              <a:buChar char="●"/>
            </a:pPr>
            <a:r>
              <a:rPr lang="zh-CN" altLang="en-US" sz="3600" dirty="0"/>
              <a:t>简单实用，可在桌上电脑与手机使用</a:t>
            </a:r>
          </a:p>
          <a:p>
            <a:pPr lvl="0" algn="ctr">
              <a:buSzPct val="45000"/>
              <a:buFont typeface="StarSymbol"/>
              <a:buChar char="●"/>
            </a:pPr>
            <a:r>
              <a:rPr lang="zh-CN" altLang="en-US" sz="3600" dirty="0"/>
              <a:t>将认字课题与有趣多媒体结合</a:t>
            </a:r>
          </a:p>
        </p:txBody>
      </p:sp>
    </p:spTree>
    <p:extLst>
      <p:ext uri="{BB962C8B-B14F-4D97-AF65-F5344CB8AC3E}">
        <p14:creationId xmlns:p14="http://schemas.microsoft.com/office/powerpoint/2010/main" val="387646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ED56-2BAE-474E-940F-BE55AD9BEF98}"/>
              </a:ext>
            </a:extLst>
          </p:cNvPr>
          <p:cNvSpPr txBox="1">
            <a:spLocks noGrp="1"/>
          </p:cNvSpPr>
          <p:nvPr>
            <p:ph type="title" idx="4294967295"/>
          </p:nvPr>
        </p:nvSpPr>
        <p:spPr/>
        <p:txBody>
          <a:bodyPr/>
          <a:lstStyle/>
          <a:p>
            <a:pPr lvl="0"/>
            <a:r>
              <a:rPr lang="en-US"/>
              <a:t>Flash Cards</a:t>
            </a:r>
          </a:p>
        </p:txBody>
      </p:sp>
      <p:sp>
        <p:nvSpPr>
          <p:cNvPr id="3" name="Text Placeholder 2">
            <a:extLst>
              <a:ext uri="{FF2B5EF4-FFF2-40B4-BE49-F238E27FC236}">
                <a16:creationId xmlns:a16="http://schemas.microsoft.com/office/drawing/2014/main" id="{01DC6FC6-C6BC-4D25-944E-E7B492C6580B}"/>
              </a:ext>
            </a:extLst>
          </p:cNvPr>
          <p:cNvSpPr txBox="1">
            <a:spLocks noGrp="1"/>
          </p:cNvSpPr>
          <p:nvPr>
            <p:ph type="body" idx="4294967295"/>
          </p:nvPr>
        </p:nvSpPr>
        <p:spPr/>
        <p:txBody>
          <a:bodyPr/>
          <a:lstStyle/>
          <a:p>
            <a:pPr lvl="0">
              <a:buSzPct val="45000"/>
              <a:buFont typeface="StarSymbol"/>
              <a:buChar char="●"/>
            </a:pPr>
            <a:r>
              <a:rPr lang="en-US"/>
              <a:t>As a memorization tool, Quizlet lets registered users create "sets" of terms customized for their own needs.[12] These sets of terms can then be studied under several study modes</a:t>
            </a:r>
          </a:p>
        </p:txBody>
      </p:sp>
    </p:spTree>
    <p:extLst>
      <p:ext uri="{BB962C8B-B14F-4D97-AF65-F5344CB8AC3E}">
        <p14:creationId xmlns:p14="http://schemas.microsoft.com/office/powerpoint/2010/main" val="386283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7866-DA30-44B8-9AF3-2C0852805DBF}"/>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4E655F4B-7C6F-4317-9BA3-CF80BE432CEB}"/>
              </a:ext>
            </a:extLst>
          </p:cNvPr>
          <p:cNvSpPr txBox="1">
            <a:spLocks noGrp="1"/>
          </p:cNvSpPr>
          <p:nvPr>
            <p:ph type="body" idx="4294967295"/>
          </p:nvPr>
        </p:nvSpPr>
        <p:spPr/>
        <p:txBody>
          <a:bodyPr/>
          <a:lstStyle/>
          <a:p>
            <a:endParaRPr lang="en-MY"/>
          </a:p>
        </p:txBody>
      </p:sp>
      <p:pic>
        <p:nvPicPr>
          <p:cNvPr id="4" name="Picture 3">
            <a:extLst>
              <a:ext uri="{FF2B5EF4-FFF2-40B4-BE49-F238E27FC236}">
                <a16:creationId xmlns:a16="http://schemas.microsoft.com/office/drawing/2014/main" id="{6730E112-1FCE-4123-9B3A-D6E48C872380}"/>
              </a:ext>
            </a:extLst>
          </p:cNvPr>
          <p:cNvPicPr>
            <a:picLocks noChangeAspect="1"/>
          </p:cNvPicPr>
          <p:nvPr/>
        </p:nvPicPr>
        <p:blipFill>
          <a:blip r:embed="rId3">
            <a:lum/>
            <a:alphaModFix/>
          </a:blip>
          <a:srcRect/>
          <a:stretch>
            <a:fillRect/>
          </a:stretch>
        </p:blipFill>
        <p:spPr>
          <a:xfrm>
            <a:off x="2021237" y="414764"/>
            <a:ext cx="8461176" cy="6304406"/>
          </a:xfrm>
          <a:prstGeom prst="rect">
            <a:avLst/>
          </a:prstGeom>
          <a:noFill/>
          <a:ln cap="flat">
            <a:noFill/>
          </a:ln>
        </p:spPr>
      </p:pic>
    </p:spTree>
    <p:extLst>
      <p:ext uri="{BB962C8B-B14F-4D97-AF65-F5344CB8AC3E}">
        <p14:creationId xmlns:p14="http://schemas.microsoft.com/office/powerpoint/2010/main" val="380149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153C5-9076-4787-9AD0-0B9CA0C42B20}"/>
              </a:ext>
            </a:extLst>
          </p:cNvPr>
          <p:cNvSpPr txBox="1">
            <a:spLocks noGrp="1"/>
          </p:cNvSpPr>
          <p:nvPr>
            <p:ph type="title" idx="4294967295"/>
          </p:nvPr>
        </p:nvSpPr>
        <p:spPr/>
        <p:txBody>
          <a:bodyPr/>
          <a:lstStyle/>
          <a:p>
            <a:pPr lvl="0"/>
            <a:r>
              <a:rPr lang="en-US"/>
              <a:t>Scatter</a:t>
            </a:r>
          </a:p>
        </p:txBody>
      </p:sp>
      <p:sp>
        <p:nvSpPr>
          <p:cNvPr id="3" name="Text Placeholder 2">
            <a:extLst>
              <a:ext uri="{FF2B5EF4-FFF2-40B4-BE49-F238E27FC236}">
                <a16:creationId xmlns:a16="http://schemas.microsoft.com/office/drawing/2014/main" id="{D7468B24-6F23-4DB1-8701-DF19C48359A1}"/>
              </a:ext>
            </a:extLst>
          </p:cNvPr>
          <p:cNvSpPr txBox="1">
            <a:spLocks noGrp="1"/>
          </p:cNvSpPr>
          <p:nvPr>
            <p:ph type="body" idx="4294967295"/>
          </p:nvPr>
        </p:nvSpPr>
        <p:spPr/>
        <p:txBody>
          <a:bodyPr/>
          <a:lstStyle/>
          <a:p>
            <a:pPr lvl="0">
              <a:buSzPct val="45000"/>
              <a:buFont typeface="StarSymbol"/>
              <a:buChar char="●"/>
            </a:pPr>
            <a:r>
              <a:rPr lang="en-US"/>
              <a:t>In this study mode, users are presented with a grid with terms scattered around it. Users drag terms on top of their associated definitions to remove them from the grid, and try to clear the grid in the fastest time possible</a:t>
            </a:r>
          </a:p>
        </p:txBody>
      </p:sp>
    </p:spTree>
    <p:extLst>
      <p:ext uri="{BB962C8B-B14F-4D97-AF65-F5344CB8AC3E}">
        <p14:creationId xmlns:p14="http://schemas.microsoft.com/office/powerpoint/2010/main" val="290935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5437-F174-40B5-BE94-1276D7E6305D}"/>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DBE30C98-4144-4AF2-B38C-3031BBF3B867}"/>
              </a:ext>
            </a:extLst>
          </p:cNvPr>
          <p:cNvSpPr txBox="1">
            <a:spLocks noGrp="1"/>
          </p:cNvSpPr>
          <p:nvPr>
            <p:ph type="body" idx="4294967295"/>
          </p:nvPr>
        </p:nvSpPr>
        <p:spPr/>
        <p:txBody>
          <a:bodyPr/>
          <a:lstStyle/>
          <a:p>
            <a:endParaRPr lang="en-MY"/>
          </a:p>
        </p:txBody>
      </p:sp>
      <p:pic>
        <p:nvPicPr>
          <p:cNvPr id="4" name="Picture 3">
            <a:extLst>
              <a:ext uri="{FF2B5EF4-FFF2-40B4-BE49-F238E27FC236}">
                <a16:creationId xmlns:a16="http://schemas.microsoft.com/office/drawing/2014/main" id="{0070E685-C5FD-462C-BA4D-67CBEE18387D}"/>
              </a:ext>
            </a:extLst>
          </p:cNvPr>
          <p:cNvPicPr>
            <a:picLocks noChangeAspect="1"/>
          </p:cNvPicPr>
          <p:nvPr/>
        </p:nvPicPr>
        <p:blipFill>
          <a:blip r:embed="rId3">
            <a:lum/>
            <a:alphaModFix/>
          </a:blip>
          <a:srcRect/>
          <a:stretch>
            <a:fillRect/>
          </a:stretch>
        </p:blipFill>
        <p:spPr>
          <a:xfrm>
            <a:off x="1538543" y="497717"/>
            <a:ext cx="9129368" cy="5790688"/>
          </a:xfrm>
          <a:prstGeom prst="rect">
            <a:avLst/>
          </a:prstGeom>
          <a:noFill/>
          <a:ln cap="flat">
            <a:noFill/>
          </a:ln>
        </p:spPr>
      </p:pic>
    </p:spTree>
    <p:extLst>
      <p:ext uri="{BB962C8B-B14F-4D97-AF65-F5344CB8AC3E}">
        <p14:creationId xmlns:p14="http://schemas.microsoft.com/office/powerpoint/2010/main" val="95854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6CB8-9F91-4076-9F62-949F463DEF14}"/>
              </a:ext>
            </a:extLst>
          </p:cNvPr>
          <p:cNvSpPr txBox="1">
            <a:spLocks noGrp="1"/>
          </p:cNvSpPr>
          <p:nvPr>
            <p:ph type="title" idx="4294967295"/>
          </p:nvPr>
        </p:nvSpPr>
        <p:spPr/>
        <p:txBody>
          <a:bodyPr/>
          <a:lstStyle/>
          <a:p>
            <a:pPr lvl="0"/>
            <a:r>
              <a:rPr lang="en-US"/>
              <a:t>Space Race</a:t>
            </a:r>
          </a:p>
        </p:txBody>
      </p:sp>
      <p:sp>
        <p:nvSpPr>
          <p:cNvPr id="3" name="Text Placeholder 2">
            <a:extLst>
              <a:ext uri="{FF2B5EF4-FFF2-40B4-BE49-F238E27FC236}">
                <a16:creationId xmlns:a16="http://schemas.microsoft.com/office/drawing/2014/main" id="{B9358B64-14A1-4BD5-9A5A-58085FD0C715}"/>
              </a:ext>
            </a:extLst>
          </p:cNvPr>
          <p:cNvSpPr txBox="1">
            <a:spLocks noGrp="1"/>
          </p:cNvSpPr>
          <p:nvPr>
            <p:ph type="body" idx="4294967295"/>
          </p:nvPr>
        </p:nvSpPr>
        <p:spPr/>
        <p:txBody>
          <a:bodyPr/>
          <a:lstStyle/>
          <a:p>
            <a:pPr lvl="0">
              <a:buSzPct val="45000"/>
              <a:buFont typeface="StarSymbol"/>
              <a:buChar char="●"/>
            </a:pPr>
            <a:r>
              <a:rPr lang="en-US"/>
              <a:t>In this study mode, definitions scroll across the screen. Users must type the term that goes with the definition before it reaches the other side of the screen. Users begin with two lives each, and as they correctly type in words, they 'level up' and gain a life. Lives are lost when a user does not manage to correctly name the definition of the word</a:t>
            </a:r>
          </a:p>
        </p:txBody>
      </p:sp>
    </p:spTree>
    <p:extLst>
      <p:ext uri="{BB962C8B-B14F-4D97-AF65-F5344CB8AC3E}">
        <p14:creationId xmlns:p14="http://schemas.microsoft.com/office/powerpoint/2010/main" val="381504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73A71-B3DA-4921-AF51-6178045EA698}"/>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1E13C655-3FB2-4113-B978-E9D8E45566F4}"/>
              </a:ext>
            </a:extLst>
          </p:cNvPr>
          <p:cNvSpPr txBox="1">
            <a:spLocks noGrp="1"/>
          </p:cNvSpPr>
          <p:nvPr>
            <p:ph type="body" idx="4294967295"/>
          </p:nvPr>
        </p:nvSpPr>
        <p:spPr/>
        <p:txBody>
          <a:bodyPr/>
          <a:lstStyle/>
          <a:p>
            <a:endParaRPr lang="en-MY"/>
          </a:p>
        </p:txBody>
      </p:sp>
      <p:pic>
        <p:nvPicPr>
          <p:cNvPr id="4" name="Picture 3">
            <a:extLst>
              <a:ext uri="{FF2B5EF4-FFF2-40B4-BE49-F238E27FC236}">
                <a16:creationId xmlns:a16="http://schemas.microsoft.com/office/drawing/2014/main" id="{21A6213D-7F5B-4379-9DAC-4624A1FD1A1E}"/>
              </a:ext>
            </a:extLst>
          </p:cNvPr>
          <p:cNvPicPr>
            <a:picLocks noChangeAspect="1"/>
          </p:cNvPicPr>
          <p:nvPr/>
        </p:nvPicPr>
        <p:blipFill>
          <a:blip r:embed="rId3">
            <a:lum/>
            <a:alphaModFix/>
          </a:blip>
          <a:srcRect/>
          <a:stretch>
            <a:fillRect/>
          </a:stretch>
        </p:blipFill>
        <p:spPr>
          <a:xfrm>
            <a:off x="1538543" y="573486"/>
            <a:ext cx="9144067" cy="5714918"/>
          </a:xfrm>
          <a:prstGeom prst="rect">
            <a:avLst/>
          </a:prstGeom>
          <a:noFill/>
          <a:ln cap="flat">
            <a:noFill/>
          </a:ln>
        </p:spPr>
      </p:pic>
    </p:spTree>
    <p:extLst>
      <p:ext uri="{BB962C8B-B14F-4D97-AF65-F5344CB8AC3E}">
        <p14:creationId xmlns:p14="http://schemas.microsoft.com/office/powerpoint/2010/main" val="380872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045D-31A0-403E-ABD7-656EB71FF9D3}"/>
              </a:ext>
            </a:extLst>
          </p:cNvPr>
          <p:cNvSpPr txBox="1">
            <a:spLocks noGrp="1"/>
          </p:cNvSpPr>
          <p:nvPr>
            <p:ph type="title" idx="4294967295"/>
          </p:nvPr>
        </p:nvSpPr>
        <p:spPr/>
        <p:txBody>
          <a:bodyPr/>
          <a:lstStyle/>
          <a:p>
            <a:pPr lvl="0"/>
            <a:r>
              <a:rPr lang="en-US"/>
              <a:t>Test</a:t>
            </a:r>
          </a:p>
        </p:txBody>
      </p:sp>
      <p:sp>
        <p:nvSpPr>
          <p:cNvPr id="3" name="Text Placeholder 2">
            <a:extLst>
              <a:ext uri="{FF2B5EF4-FFF2-40B4-BE49-F238E27FC236}">
                <a16:creationId xmlns:a16="http://schemas.microsoft.com/office/drawing/2014/main" id="{0019851A-6F0D-48CF-AE94-DF08164BE030}"/>
              </a:ext>
            </a:extLst>
          </p:cNvPr>
          <p:cNvSpPr txBox="1">
            <a:spLocks noGrp="1"/>
          </p:cNvSpPr>
          <p:nvPr>
            <p:ph type="body" idx="4294967295"/>
          </p:nvPr>
        </p:nvSpPr>
        <p:spPr/>
        <p:txBody>
          <a:bodyPr/>
          <a:lstStyle/>
          <a:p>
            <a:pPr lvl="0">
              <a:buSzPct val="45000"/>
              <a:buFont typeface="StarSymbol"/>
              <a:buChar char="●"/>
            </a:pPr>
            <a:r>
              <a:rPr lang="zh-CN" altLang="en-US"/>
              <a:t>提供书写、搭配、选择题与是非题四大题目</a:t>
            </a:r>
          </a:p>
        </p:txBody>
      </p:sp>
    </p:spTree>
    <p:extLst>
      <p:ext uri="{BB962C8B-B14F-4D97-AF65-F5344CB8AC3E}">
        <p14:creationId xmlns:p14="http://schemas.microsoft.com/office/powerpoint/2010/main" val="142641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CD4C-8901-4352-AACB-0AB8925548EF}"/>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6318FE90-38DA-49CA-ABD6-20502F601B3A}"/>
              </a:ext>
            </a:extLst>
          </p:cNvPr>
          <p:cNvSpPr txBox="1">
            <a:spLocks noGrp="1"/>
          </p:cNvSpPr>
          <p:nvPr>
            <p:ph type="body" idx="4294967295"/>
          </p:nvPr>
        </p:nvSpPr>
        <p:spPr/>
        <p:txBody>
          <a:bodyPr>
            <a:normAutofit/>
          </a:bodyPr>
          <a:lstStyle/>
          <a:p>
            <a:pPr lvl="0"/>
            <a:r>
              <a:rPr lang="zh-CN" altLang="en-US" sz="3600" dirty="0"/>
              <a:t>汉语作为第一语言学习</a:t>
            </a:r>
          </a:p>
          <a:p>
            <a:pPr lvl="0"/>
            <a:r>
              <a:rPr lang="zh-CN" altLang="en-US" sz="3600" dirty="0"/>
              <a:t>与</a:t>
            </a:r>
          </a:p>
          <a:p>
            <a:pPr lvl="0"/>
            <a:r>
              <a:rPr lang="zh-CN" altLang="en-US" sz="3600" dirty="0"/>
              <a:t>汉语作为第二语言学习</a:t>
            </a:r>
          </a:p>
          <a:p>
            <a:pPr lvl="0"/>
            <a:r>
              <a:rPr lang="zh-CN" altLang="en-US" sz="3600" dirty="0"/>
              <a:t>学习方法与教材有所分别</a:t>
            </a:r>
          </a:p>
        </p:txBody>
      </p:sp>
    </p:spTree>
    <p:extLst>
      <p:ext uri="{BB962C8B-B14F-4D97-AF65-F5344CB8AC3E}">
        <p14:creationId xmlns:p14="http://schemas.microsoft.com/office/powerpoint/2010/main" val="167712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414FC-77BC-4568-AEA5-64C63F5125C0}"/>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060CF061-AA37-4C8F-BE3F-8E661EC3BDDE}"/>
              </a:ext>
            </a:extLst>
          </p:cNvPr>
          <p:cNvSpPr txBox="1">
            <a:spLocks noGrp="1"/>
          </p:cNvSpPr>
          <p:nvPr>
            <p:ph type="body" idx="4294967295"/>
          </p:nvPr>
        </p:nvSpPr>
        <p:spPr/>
        <p:txBody>
          <a:bodyPr/>
          <a:lstStyle/>
          <a:p>
            <a:endParaRPr lang="en-MY"/>
          </a:p>
        </p:txBody>
      </p:sp>
      <p:pic>
        <p:nvPicPr>
          <p:cNvPr id="4" name="Picture 3">
            <a:extLst>
              <a:ext uri="{FF2B5EF4-FFF2-40B4-BE49-F238E27FC236}">
                <a16:creationId xmlns:a16="http://schemas.microsoft.com/office/drawing/2014/main" id="{2BA38B7B-ED01-4CB7-B006-6728725CFB60}"/>
              </a:ext>
            </a:extLst>
          </p:cNvPr>
          <p:cNvPicPr>
            <a:picLocks noChangeAspect="1"/>
          </p:cNvPicPr>
          <p:nvPr/>
        </p:nvPicPr>
        <p:blipFill>
          <a:blip r:embed="rId3">
            <a:lum/>
            <a:alphaModFix/>
          </a:blip>
          <a:srcRect/>
          <a:stretch>
            <a:fillRect/>
          </a:stretch>
        </p:blipFill>
        <p:spPr>
          <a:xfrm>
            <a:off x="1538543" y="573486"/>
            <a:ext cx="9144067" cy="5714918"/>
          </a:xfrm>
          <a:prstGeom prst="rect">
            <a:avLst/>
          </a:prstGeom>
          <a:noFill/>
          <a:ln cap="flat">
            <a:noFill/>
          </a:ln>
        </p:spPr>
      </p:pic>
    </p:spTree>
    <p:extLst>
      <p:ext uri="{BB962C8B-B14F-4D97-AF65-F5344CB8AC3E}">
        <p14:creationId xmlns:p14="http://schemas.microsoft.com/office/powerpoint/2010/main" val="6331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5808-A99E-4988-95AA-5A55F65C9494}"/>
              </a:ext>
            </a:extLst>
          </p:cNvPr>
          <p:cNvSpPr txBox="1">
            <a:spLocks noGrp="1"/>
          </p:cNvSpPr>
          <p:nvPr>
            <p:ph type="title" idx="4294967295"/>
          </p:nvPr>
        </p:nvSpPr>
        <p:spPr/>
        <p:txBody>
          <a:bodyPr/>
          <a:lstStyle/>
          <a:p>
            <a:pPr lvl="0">
              <a:buSzPct val="45000"/>
              <a:buFont typeface="StarSymbol"/>
              <a:buChar char="●"/>
            </a:pPr>
            <a:r>
              <a:rPr lang="zh-CN" altLang="en-US" sz="3992" dirty="0"/>
              <a:t>卓越汉语完整电字闪卡</a:t>
            </a:r>
            <a:endParaRPr lang="en-US" sz="3992" dirty="0"/>
          </a:p>
        </p:txBody>
      </p:sp>
      <p:sp>
        <p:nvSpPr>
          <p:cNvPr id="3" name="Text Placeholder 2">
            <a:extLst>
              <a:ext uri="{FF2B5EF4-FFF2-40B4-BE49-F238E27FC236}">
                <a16:creationId xmlns:a16="http://schemas.microsoft.com/office/drawing/2014/main" id="{E6C5FA6D-4A08-4D8B-9DD1-2D1590348CBD}"/>
              </a:ext>
            </a:extLst>
          </p:cNvPr>
          <p:cNvSpPr txBox="1">
            <a:spLocks noGrp="1"/>
          </p:cNvSpPr>
          <p:nvPr>
            <p:ph type="body" idx="4294967295"/>
          </p:nvPr>
        </p:nvSpPr>
        <p:spPr/>
        <p:txBody>
          <a:bodyPr/>
          <a:lstStyle/>
          <a:p>
            <a:pPr lvl="0">
              <a:buSzPct val="45000"/>
              <a:buFont typeface="StarSymbol"/>
              <a:buChar char="●"/>
            </a:pPr>
            <a:endParaRPr lang="en-US"/>
          </a:p>
          <a:p>
            <a:pPr lvl="0">
              <a:buSzPct val="45000"/>
              <a:buFont typeface="StarSymbol"/>
              <a:buChar char="●"/>
            </a:pPr>
            <a:endParaRPr lang="en-US"/>
          </a:p>
          <a:p>
            <a:pPr lvl="0">
              <a:buSzPct val="45000"/>
              <a:buFont typeface="StarSymbol"/>
              <a:buChar char="●"/>
            </a:pPr>
            <a:endParaRPr lang="en-US"/>
          </a:p>
        </p:txBody>
      </p:sp>
      <p:pic>
        <p:nvPicPr>
          <p:cNvPr id="4" name="Picture 3">
            <a:extLst>
              <a:ext uri="{FF2B5EF4-FFF2-40B4-BE49-F238E27FC236}">
                <a16:creationId xmlns:a16="http://schemas.microsoft.com/office/drawing/2014/main" id="{BEB05884-9C3F-4F43-84A6-296EDB531CD3}"/>
              </a:ext>
            </a:extLst>
          </p:cNvPr>
          <p:cNvPicPr>
            <a:picLocks noChangeAspect="1"/>
          </p:cNvPicPr>
          <p:nvPr/>
        </p:nvPicPr>
        <p:blipFill>
          <a:blip r:embed="rId3">
            <a:lum/>
            <a:alphaModFix/>
          </a:blip>
          <a:srcRect/>
          <a:stretch>
            <a:fillRect/>
          </a:stretch>
        </p:blipFill>
        <p:spPr>
          <a:xfrm>
            <a:off x="2850764" y="1796217"/>
            <a:ext cx="6636217" cy="4591141"/>
          </a:xfrm>
          <a:prstGeom prst="rect">
            <a:avLst/>
          </a:prstGeom>
          <a:noFill/>
          <a:ln cap="flat">
            <a:noFill/>
          </a:ln>
        </p:spPr>
      </p:pic>
    </p:spTree>
    <p:extLst>
      <p:ext uri="{BB962C8B-B14F-4D97-AF65-F5344CB8AC3E}">
        <p14:creationId xmlns:p14="http://schemas.microsoft.com/office/powerpoint/2010/main" val="350838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8E3E5-95CE-4C06-A6D1-80C20CE3C561}"/>
              </a:ext>
            </a:extLst>
          </p:cNvPr>
          <p:cNvSpPr txBox="1">
            <a:spLocks noGrp="1"/>
          </p:cNvSpPr>
          <p:nvPr>
            <p:ph type="title" idx="4294967295"/>
          </p:nvPr>
        </p:nvSpPr>
        <p:spPr/>
        <p:txBody>
          <a:bodyPr/>
          <a:lstStyle/>
          <a:p>
            <a:pPr lvl="0"/>
            <a:r>
              <a:rPr lang="en-US"/>
              <a:t>Www.MandarinClass.My</a:t>
            </a:r>
          </a:p>
        </p:txBody>
      </p:sp>
      <p:pic>
        <p:nvPicPr>
          <p:cNvPr id="3" name="Picture Placeholder 2">
            <a:extLst>
              <a:ext uri="{FF2B5EF4-FFF2-40B4-BE49-F238E27FC236}">
                <a16:creationId xmlns:a16="http://schemas.microsoft.com/office/drawing/2014/main" id="{6DF944F6-CC2C-49D3-8005-E3266F515F2E}"/>
              </a:ext>
            </a:extLst>
          </p:cNvPr>
          <p:cNvPicPr>
            <a:picLocks noGrp="1" noChangeAspect="1"/>
          </p:cNvPicPr>
          <p:nvPr>
            <p:ph type="pic" idx="4294967295"/>
          </p:nvPr>
        </p:nvPicPr>
        <p:blipFill>
          <a:blip r:embed="rId3">
            <a:lum/>
            <a:alphaModFix/>
          </a:blip>
          <a:srcRect/>
          <a:stretch>
            <a:fillRect/>
          </a:stretch>
        </p:blipFill>
        <p:spPr>
          <a:xfrm>
            <a:off x="2829860" y="1796217"/>
            <a:ext cx="6531712" cy="4082318"/>
          </a:xfrm>
        </p:spPr>
      </p:pic>
    </p:spTree>
    <p:extLst>
      <p:ext uri="{BB962C8B-B14F-4D97-AF65-F5344CB8AC3E}">
        <p14:creationId xmlns:p14="http://schemas.microsoft.com/office/powerpoint/2010/main" val="254428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5808-A99E-4988-95AA-5A55F65C9494}"/>
              </a:ext>
            </a:extLst>
          </p:cNvPr>
          <p:cNvSpPr txBox="1">
            <a:spLocks noGrp="1"/>
          </p:cNvSpPr>
          <p:nvPr>
            <p:ph type="title"/>
          </p:nvPr>
        </p:nvSpPr>
        <p:spPr>
          <a:xfrm>
            <a:off x="1543086" y="862076"/>
            <a:ext cx="9133730" cy="1233424"/>
          </a:xfrm>
        </p:spPr>
        <p:txBody>
          <a:bodyPr>
            <a:normAutofit/>
          </a:bodyPr>
          <a:lstStyle/>
          <a:p>
            <a:pPr>
              <a:buSzPct val="45000"/>
            </a:pPr>
            <a:r>
              <a:rPr lang="zh-CN" altLang="en-US" sz="4000" dirty="0"/>
              <a:t>几个使用的工具 （</a:t>
            </a:r>
            <a:r>
              <a:rPr lang="en-MY" altLang="zh-CN" sz="4000" dirty="0"/>
              <a:t>not in PPT notes)</a:t>
            </a:r>
            <a:br>
              <a:rPr lang="en-US" sz="4000" dirty="0"/>
            </a:br>
            <a:endParaRPr lang="en-US" sz="3992" dirty="0"/>
          </a:p>
        </p:txBody>
      </p:sp>
      <p:sp>
        <p:nvSpPr>
          <p:cNvPr id="3" name="Text Placeholder 2">
            <a:extLst>
              <a:ext uri="{FF2B5EF4-FFF2-40B4-BE49-F238E27FC236}">
                <a16:creationId xmlns:a16="http://schemas.microsoft.com/office/drawing/2014/main" id="{E6C5FA6D-4A08-4D8B-9DD1-2D1590348CBD}"/>
              </a:ext>
            </a:extLst>
          </p:cNvPr>
          <p:cNvSpPr txBox="1">
            <a:spLocks noGrp="1"/>
          </p:cNvSpPr>
          <p:nvPr>
            <p:ph idx="1"/>
          </p:nvPr>
        </p:nvSpPr>
        <p:spPr>
          <a:xfrm>
            <a:off x="1412458" y="2095500"/>
            <a:ext cx="9134856" cy="4152901"/>
          </a:xfrm>
        </p:spPr>
        <p:txBody>
          <a:bodyPr>
            <a:normAutofit/>
          </a:bodyPr>
          <a:lstStyle/>
          <a:p>
            <a:pPr marL="45720" lvl="0" indent="0">
              <a:buSzPct val="45000"/>
              <a:buNone/>
            </a:pPr>
            <a:r>
              <a:rPr lang="zh-CN" altLang="en-US" dirty="0"/>
              <a:t>词典：</a:t>
            </a:r>
            <a:r>
              <a:rPr lang="en-US" altLang="zh-CN" dirty="0"/>
              <a:t>PLECO</a:t>
            </a:r>
            <a:br>
              <a:rPr lang="en-US" altLang="zh-CN" dirty="0"/>
            </a:br>
            <a:r>
              <a:rPr lang="zh-CN" altLang="en-US" dirty="0"/>
              <a:t>笔顺展示：</a:t>
            </a:r>
            <a:r>
              <a:rPr lang="en-US" altLang="zh-CN" dirty="0"/>
              <a:t>NCIKU</a:t>
            </a:r>
            <a:br>
              <a:rPr lang="en-US" altLang="zh-CN" dirty="0"/>
            </a:br>
            <a:r>
              <a:rPr lang="zh-CN" altLang="en-US" dirty="0"/>
              <a:t>每日新闻阅读，预备</a:t>
            </a:r>
            <a:r>
              <a:rPr lang="en-US" altLang="zh-CN" dirty="0"/>
              <a:t>HSK</a:t>
            </a:r>
            <a:r>
              <a:rPr lang="zh-CN" altLang="en-US" dirty="0"/>
              <a:t>：</a:t>
            </a:r>
            <a:r>
              <a:rPr lang="en-US" altLang="zh-CN" dirty="0" err="1"/>
              <a:t>TheChaimanBao</a:t>
            </a:r>
            <a:endParaRPr lang="en-US" altLang="zh-CN" dirty="0"/>
          </a:p>
          <a:p>
            <a:pPr marL="45720" lvl="0" indent="0">
              <a:buSzPct val="45000"/>
              <a:buNone/>
            </a:pPr>
            <a:r>
              <a:rPr lang="zh-CN" altLang="en-US" dirty="0"/>
              <a:t>每日书本阅读</a:t>
            </a:r>
            <a:r>
              <a:rPr lang="en-US" altLang="zh-CN" dirty="0"/>
              <a:t>: W</a:t>
            </a:r>
            <a:r>
              <a:rPr lang="en-MY" altLang="zh-CN" dirty="0" err="1"/>
              <a:t>awa</a:t>
            </a:r>
            <a:r>
              <a:rPr lang="en-MY" altLang="zh-CN" dirty="0"/>
              <a:t> Yaya Joy  Reader</a:t>
            </a:r>
            <a:endParaRPr lang="en-US" altLang="zh-CN" dirty="0"/>
          </a:p>
          <a:p>
            <a:pPr marL="45720" lvl="0" indent="0">
              <a:buSzPct val="45000"/>
              <a:buNone/>
            </a:pPr>
            <a:br>
              <a:rPr lang="en-MY" altLang="zh-CN" dirty="0"/>
            </a:br>
            <a:endParaRPr lang="en-US" dirty="0"/>
          </a:p>
        </p:txBody>
      </p:sp>
    </p:spTree>
    <p:extLst>
      <p:ext uri="{BB962C8B-B14F-4D97-AF65-F5344CB8AC3E}">
        <p14:creationId xmlns:p14="http://schemas.microsoft.com/office/powerpoint/2010/main" val="265280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zh-CN" dirty="0"/>
              <a:t>W</a:t>
            </a:r>
            <a:r>
              <a:rPr lang="en-MY" altLang="zh-CN" dirty="0" err="1"/>
              <a:t>awa</a:t>
            </a:r>
            <a:r>
              <a:rPr lang="en-MY" altLang="zh-CN" dirty="0"/>
              <a:t> Yaya Joy  Reader</a:t>
            </a:r>
            <a:br>
              <a:rPr lang="en-US" altLang="zh-CN" dirty="0"/>
            </a:br>
            <a:endParaRPr lang="en-MY" dirty="0"/>
          </a:p>
        </p:txBody>
      </p:sp>
      <p:pic>
        <p:nvPicPr>
          <p:cNvPr id="1026" name="Picture 2" descr="No automatic alt text availab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9829" y="1992464"/>
            <a:ext cx="3342983" cy="595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10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8910"/>
            <a:ext cx="9133730" cy="980633"/>
          </a:xfrm>
        </p:spPr>
        <p:txBody>
          <a:bodyPr/>
          <a:lstStyle/>
          <a:p>
            <a:r>
              <a:rPr lang="en-MY" dirty="0"/>
              <a:t>The </a:t>
            </a:r>
            <a:r>
              <a:rPr lang="en-MY" dirty="0" err="1"/>
              <a:t>ChairmanBao</a:t>
            </a:r>
            <a:endParaRPr lang="en-MY" dirty="0"/>
          </a:p>
        </p:txBody>
      </p:sp>
      <p:pic>
        <p:nvPicPr>
          <p:cNvPr id="6" name="Content Placeholder 5"/>
          <p:cNvPicPr>
            <a:picLocks noGrp="1" noChangeAspect="1"/>
          </p:cNvPicPr>
          <p:nvPr>
            <p:ph idx="1"/>
          </p:nvPr>
        </p:nvPicPr>
        <p:blipFill>
          <a:blip r:embed="rId2"/>
          <a:stretch>
            <a:fillRect/>
          </a:stretch>
        </p:blipFill>
        <p:spPr bwMode="auto">
          <a:xfrm>
            <a:off x="4281714" y="1127550"/>
            <a:ext cx="3135086" cy="557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07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88FCD-9AE4-4DDC-8C25-D269F01DDB71}"/>
              </a:ext>
            </a:extLst>
          </p:cNvPr>
          <p:cNvSpPr txBox="1">
            <a:spLocks noGrp="1"/>
          </p:cNvSpPr>
          <p:nvPr>
            <p:ph type="title"/>
          </p:nvPr>
        </p:nvSpPr>
        <p:spPr/>
        <p:txBody>
          <a:bodyPr/>
          <a:lstStyle/>
          <a:p>
            <a:pPr lvl="0"/>
            <a:r>
              <a:rPr lang="zh-CN" altLang="en-US" dirty="0"/>
              <a:t>新时代，新科技</a:t>
            </a:r>
            <a:endParaRPr lang="en-MY" dirty="0"/>
          </a:p>
        </p:txBody>
      </p:sp>
      <p:sp>
        <p:nvSpPr>
          <p:cNvPr id="3" name="Content Placeholder 2">
            <a:extLst>
              <a:ext uri="{FF2B5EF4-FFF2-40B4-BE49-F238E27FC236}">
                <a16:creationId xmlns:a16="http://schemas.microsoft.com/office/drawing/2014/main" id="{BEA8BDE4-B9F2-4DC8-B581-7A0DD9FCF519}"/>
              </a:ext>
            </a:extLst>
          </p:cNvPr>
          <p:cNvSpPr txBox="1">
            <a:spLocks noGrp="1"/>
          </p:cNvSpPr>
          <p:nvPr>
            <p:ph idx="1"/>
          </p:nvPr>
        </p:nvSpPr>
        <p:spPr/>
        <p:txBody>
          <a:bodyPr>
            <a:normAutofit/>
          </a:bodyPr>
          <a:lstStyle/>
          <a:p>
            <a:pPr lvl="0"/>
            <a:r>
              <a:rPr lang="zh-CN" altLang="en-US" sz="3200" dirty="0"/>
              <a:t>打字</a:t>
            </a:r>
            <a:r>
              <a:rPr lang="en-US" altLang="zh-CN" sz="3200" dirty="0"/>
              <a:t>/</a:t>
            </a:r>
            <a:r>
              <a:rPr lang="zh-CN" altLang="en-US" sz="3200" dirty="0"/>
              <a:t>说字功能</a:t>
            </a:r>
            <a:r>
              <a:rPr lang="en-MY" altLang="zh-CN" sz="3200" dirty="0"/>
              <a:t> Google Doc</a:t>
            </a:r>
          </a:p>
          <a:p>
            <a:pPr lvl="0"/>
            <a:r>
              <a:rPr lang="zh-CN" altLang="en-US" sz="3200" dirty="0"/>
              <a:t>网络铺盖与网速足以接受视频的时代！</a:t>
            </a:r>
            <a:endParaRPr lang="en-US" sz="3200" dirty="0"/>
          </a:p>
          <a:p>
            <a:pPr lvl="0"/>
            <a:r>
              <a:rPr lang="en-US" sz="3200" dirty="0"/>
              <a:t>LOOM </a:t>
            </a:r>
            <a:r>
              <a:rPr lang="zh-CN" altLang="en-US" sz="3200" dirty="0"/>
              <a:t>视频录制播放：让学生用手机重看教材</a:t>
            </a:r>
            <a:endParaRPr lang="en-MY" sz="3200" dirty="0"/>
          </a:p>
          <a:p>
            <a:pPr lvl="0"/>
            <a:r>
              <a:rPr lang="en-MY" sz="3200" dirty="0"/>
              <a:t>https://www.facebook.com/Mandarin.lesson/videos/1915577525124998/</a:t>
            </a:r>
          </a:p>
        </p:txBody>
      </p:sp>
    </p:spTree>
    <p:extLst>
      <p:ext uri="{BB962C8B-B14F-4D97-AF65-F5344CB8AC3E}">
        <p14:creationId xmlns:p14="http://schemas.microsoft.com/office/powerpoint/2010/main" val="116285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C232-3BFB-4A35-A3F2-89BA30EE0B3F}"/>
              </a:ext>
            </a:extLst>
          </p:cNvPr>
          <p:cNvSpPr txBox="1">
            <a:spLocks noGrp="1"/>
          </p:cNvSpPr>
          <p:nvPr>
            <p:ph type="title"/>
          </p:nvPr>
        </p:nvSpPr>
        <p:spPr>
          <a:xfrm>
            <a:off x="2339983" y="1103080"/>
            <a:ext cx="7511467" cy="979754"/>
          </a:xfrm>
        </p:spPr>
        <p:txBody>
          <a:bodyPr>
            <a:normAutofit fontScale="90000"/>
          </a:bodyPr>
          <a:lstStyle/>
          <a:p>
            <a:pPr lvl="0"/>
            <a:r>
              <a:rPr lang="en-US"/>
              <a:t>G</a:t>
            </a:r>
            <a:r>
              <a:rPr lang="en-MY"/>
              <a:t>olightstream: </a:t>
            </a:r>
            <a:r>
              <a:rPr lang="zh-CN" altLang="en-US"/>
              <a:t>录制后直播，或现场授课</a:t>
            </a:r>
            <a:br>
              <a:rPr lang="en-MY"/>
            </a:br>
            <a:endParaRPr lang="en-MY"/>
          </a:p>
        </p:txBody>
      </p:sp>
      <p:sp>
        <p:nvSpPr>
          <p:cNvPr id="3" name="Content Placeholder 2">
            <a:extLst>
              <a:ext uri="{FF2B5EF4-FFF2-40B4-BE49-F238E27FC236}">
                <a16:creationId xmlns:a16="http://schemas.microsoft.com/office/drawing/2014/main" id="{6B542451-BF9E-4D36-AC68-366D4CAA3FE5}"/>
              </a:ext>
            </a:extLst>
          </p:cNvPr>
          <p:cNvSpPr txBox="1">
            <a:spLocks noGrp="1"/>
          </p:cNvSpPr>
          <p:nvPr>
            <p:ph idx="1"/>
          </p:nvPr>
        </p:nvSpPr>
        <p:spPr>
          <a:xfrm>
            <a:off x="2339983" y="2207388"/>
            <a:ext cx="7511467" cy="3671155"/>
          </a:xfrm>
        </p:spPr>
        <p:txBody>
          <a:bodyPr/>
          <a:lstStyle/>
          <a:p>
            <a:pPr lvl="0"/>
            <a:r>
              <a:rPr lang="en-MY" dirty="0"/>
              <a:t>https://www.facebook.com/Mandarin.lesson/videos/1919286474754103/</a:t>
            </a:r>
          </a:p>
          <a:p>
            <a:pPr lvl="0"/>
            <a:endParaRPr lang="en-MY" dirty="0"/>
          </a:p>
        </p:txBody>
      </p:sp>
    </p:spTree>
    <p:extLst>
      <p:ext uri="{BB962C8B-B14F-4D97-AF65-F5344CB8AC3E}">
        <p14:creationId xmlns:p14="http://schemas.microsoft.com/office/powerpoint/2010/main" val="43141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获取审字表</a:t>
            </a:r>
            <a:endParaRPr lang="en-MY" dirty="0"/>
          </a:p>
        </p:txBody>
      </p:sp>
      <p:sp>
        <p:nvSpPr>
          <p:cNvPr id="3" name="Content Placeholder 2"/>
          <p:cNvSpPr>
            <a:spLocks noGrp="1"/>
          </p:cNvSpPr>
          <p:nvPr>
            <p:ph idx="1"/>
          </p:nvPr>
        </p:nvSpPr>
        <p:spPr/>
        <p:txBody>
          <a:bodyPr/>
          <a:lstStyle/>
          <a:p>
            <a:r>
              <a:rPr lang="zh-CN" altLang="en-US" sz="2800" dirty="0"/>
              <a:t>微信</a:t>
            </a:r>
            <a:endParaRPr lang="en-MY" altLang="zh-CN" sz="2800" dirty="0"/>
          </a:p>
          <a:p>
            <a:r>
              <a:rPr lang="zh-CN" altLang="en-US" sz="2800" dirty="0"/>
              <a:t>通讯录</a:t>
            </a:r>
            <a:endParaRPr lang="en-MY" altLang="zh-CN" sz="2800" dirty="0"/>
          </a:p>
          <a:p>
            <a:r>
              <a:rPr lang="zh-CN" altLang="en-US" sz="2800" dirty="0"/>
              <a:t>右上角加号</a:t>
            </a:r>
            <a:endParaRPr lang="en-MY" altLang="zh-CN" sz="2800" dirty="0"/>
          </a:p>
          <a:p>
            <a:r>
              <a:rPr lang="zh-CN" altLang="en-US" sz="2800" dirty="0"/>
              <a:t>面对面建群</a:t>
            </a:r>
            <a:endParaRPr lang="en-MY" altLang="zh-CN" sz="2800" dirty="0"/>
          </a:p>
          <a:p>
            <a:r>
              <a:rPr lang="zh-CN" altLang="en-US" sz="2800" dirty="0"/>
              <a:t>一起输入 “</a:t>
            </a:r>
            <a:r>
              <a:rPr lang="en-US" altLang="zh-CN" sz="2800" dirty="0"/>
              <a:t>1234</a:t>
            </a:r>
            <a:r>
              <a:rPr lang="zh-CN" altLang="en-US" sz="2800" dirty="0"/>
              <a:t>”</a:t>
            </a:r>
            <a:endParaRPr lang="en-MY" altLang="zh-CN" sz="2800" dirty="0"/>
          </a:p>
          <a:p>
            <a:endParaRPr lang="en-MY" dirty="0"/>
          </a:p>
        </p:txBody>
      </p:sp>
    </p:spTree>
    <p:extLst>
      <p:ext uri="{BB962C8B-B14F-4D97-AF65-F5344CB8AC3E}">
        <p14:creationId xmlns:p14="http://schemas.microsoft.com/office/powerpoint/2010/main" val="140029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098" name="Picture 2" descr="Image result for 面对面建群"/>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8960" y="1485900"/>
            <a:ext cx="4754081"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09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9B2F-F8C4-445F-B2B5-36BBD3E012A2}"/>
              </a:ext>
            </a:extLst>
          </p:cNvPr>
          <p:cNvSpPr txBox="1">
            <a:spLocks noGrp="1"/>
          </p:cNvSpPr>
          <p:nvPr>
            <p:ph type="title" idx="4294967295"/>
          </p:nvPr>
        </p:nvSpPr>
        <p:spPr/>
        <p:txBody>
          <a:bodyPr/>
          <a:lstStyle/>
          <a:p>
            <a:endParaRPr lang="en-MY"/>
          </a:p>
        </p:txBody>
      </p:sp>
      <p:sp>
        <p:nvSpPr>
          <p:cNvPr id="3" name="Text Placeholder 2">
            <a:extLst>
              <a:ext uri="{FF2B5EF4-FFF2-40B4-BE49-F238E27FC236}">
                <a16:creationId xmlns:a16="http://schemas.microsoft.com/office/drawing/2014/main" id="{5660F1DA-89FE-4DD4-9407-7D44615CE743}"/>
              </a:ext>
            </a:extLst>
          </p:cNvPr>
          <p:cNvSpPr txBox="1">
            <a:spLocks noGrp="1"/>
          </p:cNvSpPr>
          <p:nvPr>
            <p:ph type="body" idx="4294967295"/>
          </p:nvPr>
        </p:nvSpPr>
        <p:spPr/>
        <p:txBody>
          <a:bodyPr>
            <a:normAutofit/>
          </a:bodyPr>
          <a:lstStyle/>
          <a:p>
            <a:pPr lvl="0">
              <a:buSzPct val="45000"/>
              <a:buFont typeface="StarSymbol"/>
              <a:buChar char="●"/>
            </a:pPr>
            <a:r>
              <a:rPr lang="zh-CN" altLang="en-US" sz="3600" dirty="0"/>
              <a:t>无论汉语作为第一语言或第二语言，都逃不过汉字难学的门槛！</a:t>
            </a:r>
          </a:p>
          <a:p>
            <a:pPr lvl="0">
              <a:buSzPct val="45000"/>
              <a:buFont typeface="StarSymbol"/>
              <a:buChar char="●"/>
            </a:pPr>
            <a:endParaRPr lang="en-US" sz="3600" dirty="0"/>
          </a:p>
          <a:p>
            <a:pPr lvl="0">
              <a:buSzPct val="45000"/>
              <a:buFont typeface="StarSymbol"/>
              <a:buChar char="●"/>
            </a:pPr>
            <a:r>
              <a:rPr lang="zh-CN" altLang="en-US" sz="3600" dirty="0"/>
              <a:t>汉字学习是第一语言以及第二语言学习的关键！</a:t>
            </a:r>
          </a:p>
        </p:txBody>
      </p:sp>
    </p:spTree>
    <p:extLst>
      <p:ext uri="{BB962C8B-B14F-4D97-AF65-F5344CB8AC3E}">
        <p14:creationId xmlns:p14="http://schemas.microsoft.com/office/powerpoint/2010/main" val="74880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BA88-D9F8-48BC-A8EC-F100592F87C0}"/>
              </a:ext>
            </a:extLst>
          </p:cNvPr>
          <p:cNvSpPr txBox="1">
            <a:spLocks noGrp="1"/>
          </p:cNvSpPr>
          <p:nvPr>
            <p:ph type="title" idx="4294967295"/>
          </p:nvPr>
        </p:nvSpPr>
        <p:spPr/>
        <p:txBody>
          <a:bodyPr/>
          <a:lstStyle/>
          <a:p>
            <a:pPr lvl="0"/>
            <a:r>
              <a:rPr lang="zh-CN" altLang="en-US" sz="3992"/>
              <a:t>联络我们</a:t>
            </a:r>
          </a:p>
        </p:txBody>
      </p:sp>
      <p:sp>
        <p:nvSpPr>
          <p:cNvPr id="3" name="Text Placeholder 2">
            <a:extLst>
              <a:ext uri="{FF2B5EF4-FFF2-40B4-BE49-F238E27FC236}">
                <a16:creationId xmlns:a16="http://schemas.microsoft.com/office/drawing/2014/main" id="{D74477FA-82C7-4A5B-9122-4BCA830C02D0}"/>
              </a:ext>
            </a:extLst>
          </p:cNvPr>
          <p:cNvSpPr txBox="1">
            <a:spLocks noGrp="1"/>
          </p:cNvSpPr>
          <p:nvPr>
            <p:ph type="body" idx="4294967295"/>
          </p:nvPr>
        </p:nvSpPr>
        <p:spPr/>
        <p:txBody>
          <a:bodyPr>
            <a:noAutofit/>
          </a:bodyPr>
          <a:lstStyle/>
          <a:p>
            <a:pPr lvl="0">
              <a:buSzPct val="45000"/>
              <a:buFont typeface="StarSymbol"/>
              <a:buChar char="●"/>
            </a:pPr>
            <a:r>
              <a:rPr lang="en-US" sz="3600" dirty="0"/>
              <a:t>No. 307C, 3rd Floor, Lorong Perak, Taman Melawati, 53100 Kuala Lumpur, Malaysia.</a:t>
            </a:r>
          </a:p>
          <a:p>
            <a:pPr lvl="0">
              <a:buSzPct val="45000"/>
              <a:buFont typeface="StarSymbol"/>
              <a:buChar char="●"/>
            </a:pPr>
            <a:endParaRPr lang="en-US" sz="3600" dirty="0"/>
          </a:p>
          <a:p>
            <a:pPr lvl="0">
              <a:buSzPct val="45000"/>
              <a:buFont typeface="StarSymbol"/>
              <a:buChar char="●"/>
            </a:pPr>
            <a:r>
              <a:rPr lang="en-US" sz="3600" dirty="0"/>
              <a:t>Tel: +60129036155, +60166228057, +0341616827</a:t>
            </a:r>
          </a:p>
          <a:p>
            <a:pPr lvl="0">
              <a:buSzPct val="45000"/>
              <a:buFont typeface="StarSymbol"/>
              <a:buChar char="●"/>
            </a:pPr>
            <a:endParaRPr lang="en-US" sz="3600" dirty="0"/>
          </a:p>
          <a:p>
            <a:pPr lvl="0">
              <a:buSzPct val="45000"/>
              <a:buFont typeface="StarSymbol"/>
              <a:buChar char="●"/>
            </a:pPr>
            <a:r>
              <a:rPr lang="en-US" sz="3600" dirty="0"/>
              <a:t>Email: info@mandarinclass.my</a:t>
            </a:r>
          </a:p>
        </p:txBody>
      </p:sp>
    </p:spTree>
    <p:extLst>
      <p:ext uri="{BB962C8B-B14F-4D97-AF65-F5344CB8AC3E}">
        <p14:creationId xmlns:p14="http://schemas.microsoft.com/office/powerpoint/2010/main" val="231885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ABB5-5258-468E-AF11-EFEE5D4DF308}"/>
              </a:ext>
            </a:extLst>
          </p:cNvPr>
          <p:cNvSpPr txBox="1">
            <a:spLocks noGrp="1"/>
          </p:cNvSpPr>
          <p:nvPr>
            <p:ph type="title" idx="4294967295"/>
          </p:nvPr>
        </p:nvSpPr>
        <p:spPr/>
        <p:txBody>
          <a:bodyPr/>
          <a:lstStyle/>
          <a:p>
            <a:pPr lvl="0"/>
            <a:r>
              <a:rPr lang="zh-CN" altLang="en-US" sz="3992"/>
              <a:t>古今汉字学习方案：</a:t>
            </a:r>
          </a:p>
        </p:txBody>
      </p:sp>
      <p:sp>
        <p:nvSpPr>
          <p:cNvPr id="3" name="Text Placeholder 2">
            <a:extLst>
              <a:ext uri="{FF2B5EF4-FFF2-40B4-BE49-F238E27FC236}">
                <a16:creationId xmlns:a16="http://schemas.microsoft.com/office/drawing/2014/main" id="{357E9FA3-A712-49EA-A920-ADA4191AB787}"/>
              </a:ext>
            </a:extLst>
          </p:cNvPr>
          <p:cNvSpPr txBox="1">
            <a:spLocks noGrp="1"/>
          </p:cNvSpPr>
          <p:nvPr>
            <p:ph type="body" idx="4294967295"/>
          </p:nvPr>
        </p:nvSpPr>
        <p:spPr>
          <a:xfrm>
            <a:off x="2339983" y="1327244"/>
            <a:ext cx="7511467" cy="4285785"/>
          </a:xfrm>
        </p:spPr>
        <p:txBody>
          <a:bodyPr>
            <a:normAutofit fontScale="92500" lnSpcReduction="20000"/>
          </a:bodyPr>
          <a:lstStyle/>
          <a:p>
            <a:pPr lvl="0"/>
            <a:endParaRPr lang="en-US" dirty="0"/>
          </a:p>
          <a:p>
            <a:pPr lvl="0"/>
            <a:r>
              <a:rPr lang="en-US" sz="3200" b="1" dirty="0"/>
              <a:t>1.古人学汉语</a:t>
            </a:r>
          </a:p>
          <a:p>
            <a:pPr lvl="0"/>
            <a:endParaRPr lang="en-US" sz="3200" b="1" dirty="0"/>
          </a:p>
          <a:p>
            <a:pPr lvl="0"/>
            <a:r>
              <a:rPr lang="en-US" sz="3200" b="1" dirty="0"/>
              <a:t>   2.现代传统背诵：独体字/</a:t>
            </a:r>
            <a:r>
              <a:rPr lang="en-US" sz="3200" b="1" dirty="0" err="1"/>
              <a:t>部首</a:t>
            </a:r>
            <a:r>
              <a:rPr lang="en-US" sz="3200" b="1" dirty="0"/>
              <a:t>/</a:t>
            </a:r>
            <a:r>
              <a:rPr lang="en-US" sz="3200" b="1" dirty="0" err="1"/>
              <a:t>六书</a:t>
            </a:r>
            <a:r>
              <a:rPr lang="en-US" sz="3200" b="1" dirty="0"/>
              <a:t>/</a:t>
            </a:r>
            <a:r>
              <a:rPr lang="en-US" sz="3200" b="1" dirty="0" err="1"/>
              <a:t>拼音</a:t>
            </a:r>
            <a:r>
              <a:rPr lang="en-US" sz="3200" b="1" dirty="0"/>
              <a:t>    </a:t>
            </a:r>
          </a:p>
          <a:p>
            <a:pPr lvl="0"/>
            <a:r>
              <a:rPr lang="en-US" sz="3200" b="1" dirty="0"/>
              <a:t>     </a:t>
            </a:r>
            <a:r>
              <a:rPr lang="zh-CN" altLang="en-US" sz="3200" b="1" dirty="0"/>
              <a:t>认字法</a:t>
            </a:r>
          </a:p>
          <a:p>
            <a:pPr lvl="0"/>
            <a:endParaRPr lang="en-US" sz="3200" b="1" dirty="0"/>
          </a:p>
          <a:p>
            <a:pPr lvl="0"/>
            <a:r>
              <a:rPr lang="en-US" sz="3200" b="1" dirty="0"/>
              <a:t>3.字经与千字文复古方案</a:t>
            </a:r>
          </a:p>
        </p:txBody>
      </p:sp>
    </p:spTree>
    <p:extLst>
      <p:ext uri="{BB962C8B-B14F-4D97-AF65-F5344CB8AC3E}">
        <p14:creationId xmlns:p14="http://schemas.microsoft.com/office/powerpoint/2010/main" val="264709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866-14AA-4FCD-AB45-56611399EF06}"/>
              </a:ext>
            </a:extLst>
          </p:cNvPr>
          <p:cNvSpPr txBox="1">
            <a:spLocks noGrp="1"/>
          </p:cNvSpPr>
          <p:nvPr>
            <p:ph type="title" idx="4294967295"/>
          </p:nvPr>
        </p:nvSpPr>
        <p:spPr/>
        <p:txBody>
          <a:bodyPr>
            <a:normAutofit/>
          </a:bodyPr>
          <a:lstStyle/>
          <a:p>
            <a:pPr lvl="0"/>
            <a:r>
              <a:rPr lang="en-US" sz="3600" b="1" dirty="0"/>
              <a:t>1.古人学汉语</a:t>
            </a:r>
          </a:p>
        </p:txBody>
      </p:sp>
      <p:sp>
        <p:nvSpPr>
          <p:cNvPr id="3" name="Text Placeholder 2">
            <a:extLst>
              <a:ext uri="{FF2B5EF4-FFF2-40B4-BE49-F238E27FC236}">
                <a16:creationId xmlns:a16="http://schemas.microsoft.com/office/drawing/2014/main" id="{267B1D16-5453-4ABB-95BC-8B7DC296914C}"/>
              </a:ext>
            </a:extLst>
          </p:cNvPr>
          <p:cNvSpPr txBox="1">
            <a:spLocks noGrp="1"/>
          </p:cNvSpPr>
          <p:nvPr>
            <p:ph type="body" idx="4294967295"/>
          </p:nvPr>
        </p:nvSpPr>
        <p:spPr/>
        <p:txBody>
          <a:bodyPr>
            <a:normAutofit/>
          </a:bodyPr>
          <a:lstStyle/>
          <a:p>
            <a:pPr lvl="0">
              <a:buSzPct val="45000"/>
              <a:buFont typeface="StarSymbol"/>
              <a:buChar char="●"/>
            </a:pPr>
            <a:r>
              <a:rPr lang="en-US" sz="3200" b="1" dirty="0"/>
              <a:t>“</a:t>
            </a:r>
            <a:r>
              <a:rPr lang="en-US" sz="3200" b="1" dirty="0" err="1"/>
              <a:t>三百千”学习法</a:t>
            </a:r>
            <a:endParaRPr lang="en-US" sz="3200" b="1" dirty="0"/>
          </a:p>
          <a:p>
            <a:pPr lvl="0">
              <a:buSzPct val="45000"/>
              <a:buFont typeface="StarSymbol"/>
              <a:buChar char="●"/>
            </a:pPr>
            <a:r>
              <a:rPr lang="en-US" altLang="zh-CN" sz="3200" b="1" dirty="0"/>
              <a:t>《</a:t>
            </a:r>
            <a:r>
              <a:rPr lang="zh-CN" altLang="en-US" sz="3200" b="1" dirty="0"/>
              <a:t>三字经</a:t>
            </a:r>
            <a:r>
              <a:rPr lang="en-US" altLang="zh-CN" sz="3200" b="1" dirty="0"/>
              <a:t>》</a:t>
            </a:r>
          </a:p>
          <a:p>
            <a:pPr lvl="0">
              <a:buSzPct val="45000"/>
              <a:buFont typeface="StarSymbol"/>
              <a:buChar char="●"/>
            </a:pPr>
            <a:r>
              <a:rPr lang="en-US" altLang="zh-CN" sz="3200" b="1" dirty="0"/>
              <a:t>《</a:t>
            </a:r>
            <a:r>
              <a:rPr lang="zh-CN" altLang="en-US" sz="3200" b="1" dirty="0"/>
              <a:t>百家姓</a:t>
            </a:r>
            <a:r>
              <a:rPr lang="en-US" altLang="zh-CN" sz="3200" b="1" dirty="0"/>
              <a:t>》</a:t>
            </a:r>
          </a:p>
          <a:p>
            <a:pPr lvl="0">
              <a:buSzPct val="45000"/>
              <a:buFont typeface="StarSymbol"/>
              <a:buChar char="●"/>
            </a:pPr>
            <a:r>
              <a:rPr lang="en-US" altLang="zh-CN" sz="3200" b="1" dirty="0"/>
              <a:t>《</a:t>
            </a:r>
            <a:r>
              <a:rPr lang="zh-CN" altLang="en-US" sz="3200" b="1" dirty="0"/>
              <a:t>千字文</a:t>
            </a:r>
            <a:r>
              <a:rPr lang="en-US" altLang="zh-CN" sz="3200" b="1" dirty="0"/>
              <a:t>》</a:t>
            </a:r>
          </a:p>
        </p:txBody>
      </p:sp>
    </p:spTree>
    <p:extLst>
      <p:ext uri="{BB962C8B-B14F-4D97-AF65-F5344CB8AC3E}">
        <p14:creationId xmlns:p14="http://schemas.microsoft.com/office/powerpoint/2010/main" val="116475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EECF-59F0-4247-B4AA-0970E4937584}"/>
              </a:ext>
            </a:extLst>
          </p:cNvPr>
          <p:cNvSpPr txBox="1">
            <a:spLocks noGrp="1"/>
          </p:cNvSpPr>
          <p:nvPr>
            <p:ph type="title" idx="4294967295"/>
          </p:nvPr>
        </p:nvSpPr>
        <p:spPr/>
        <p:txBody>
          <a:bodyPr>
            <a:normAutofit/>
          </a:bodyPr>
          <a:lstStyle/>
          <a:p>
            <a:pPr lvl="0"/>
            <a:r>
              <a:rPr lang="en-US" sz="3600" b="1" dirty="0"/>
              <a:t>1.古人学汉语</a:t>
            </a:r>
          </a:p>
        </p:txBody>
      </p:sp>
      <p:sp>
        <p:nvSpPr>
          <p:cNvPr id="3" name="Text Placeholder 2">
            <a:extLst>
              <a:ext uri="{FF2B5EF4-FFF2-40B4-BE49-F238E27FC236}">
                <a16:creationId xmlns:a16="http://schemas.microsoft.com/office/drawing/2014/main" id="{86C28135-BF09-4F62-8F4B-9F3815EB317A}"/>
              </a:ext>
            </a:extLst>
          </p:cNvPr>
          <p:cNvSpPr txBox="1">
            <a:spLocks noGrp="1"/>
          </p:cNvSpPr>
          <p:nvPr>
            <p:ph type="body" idx="4294967295"/>
          </p:nvPr>
        </p:nvSpPr>
        <p:spPr/>
        <p:txBody>
          <a:bodyPr>
            <a:normAutofit/>
          </a:bodyPr>
          <a:lstStyle/>
          <a:p>
            <a:pPr lvl="0">
              <a:buSzPct val="45000"/>
              <a:buFont typeface="StarSymbol"/>
              <a:buChar char="●"/>
            </a:pPr>
            <a:r>
              <a:rPr lang="en-US" sz="3200" b="1" dirty="0"/>
              <a:t>“</a:t>
            </a:r>
            <a:r>
              <a:rPr lang="en-US" sz="3200" b="1" dirty="0" err="1"/>
              <a:t>三百千”学习法：语言精炼，都是三字、四字韵语，齐整押韵，读来容易上口</a:t>
            </a:r>
            <a:r>
              <a:rPr lang="en-US" sz="3200" b="1" dirty="0"/>
              <a:t>。</a:t>
            </a:r>
          </a:p>
          <a:p>
            <a:pPr lvl="0">
              <a:buSzPct val="45000"/>
              <a:buFont typeface="StarSymbol"/>
              <a:buChar char="●"/>
            </a:pPr>
            <a:endParaRPr lang="en-US" sz="3200" b="1" dirty="0"/>
          </a:p>
          <a:p>
            <a:pPr lvl="0">
              <a:buSzPct val="45000"/>
              <a:buFont typeface="StarSymbol"/>
              <a:buChar char="●"/>
            </a:pPr>
            <a:r>
              <a:rPr lang="zh-CN" altLang="en-US" sz="3200" b="1" dirty="0"/>
              <a:t>古人教儿童识字是集中识字的方法，先识字，后读书。</a:t>
            </a:r>
          </a:p>
        </p:txBody>
      </p:sp>
    </p:spTree>
    <p:extLst>
      <p:ext uri="{BB962C8B-B14F-4D97-AF65-F5344CB8AC3E}">
        <p14:creationId xmlns:p14="http://schemas.microsoft.com/office/powerpoint/2010/main" val="57014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E4216-D44D-45D4-A0F4-849A07473673}"/>
              </a:ext>
            </a:extLst>
          </p:cNvPr>
          <p:cNvSpPr txBox="1">
            <a:spLocks noGrp="1"/>
          </p:cNvSpPr>
          <p:nvPr>
            <p:ph type="title" idx="4294967295"/>
          </p:nvPr>
        </p:nvSpPr>
        <p:spPr/>
        <p:txBody>
          <a:bodyPr>
            <a:normAutofit/>
          </a:bodyPr>
          <a:lstStyle/>
          <a:p>
            <a:pPr lvl="0"/>
            <a:r>
              <a:rPr lang="en-US" sz="3600" b="1" dirty="0"/>
              <a:t>1.古人学汉语</a:t>
            </a:r>
          </a:p>
        </p:txBody>
      </p:sp>
      <p:sp>
        <p:nvSpPr>
          <p:cNvPr id="3" name="Text Placeholder 2">
            <a:extLst>
              <a:ext uri="{FF2B5EF4-FFF2-40B4-BE49-F238E27FC236}">
                <a16:creationId xmlns:a16="http://schemas.microsoft.com/office/drawing/2014/main" id="{629C4BD1-C3A3-4A3B-896B-14335BD4AE1E}"/>
              </a:ext>
            </a:extLst>
          </p:cNvPr>
          <p:cNvSpPr txBox="1">
            <a:spLocks noGrp="1"/>
          </p:cNvSpPr>
          <p:nvPr>
            <p:ph type="body" idx="4294967295"/>
          </p:nvPr>
        </p:nvSpPr>
        <p:spPr/>
        <p:txBody>
          <a:bodyPr>
            <a:normAutofit/>
          </a:bodyPr>
          <a:lstStyle/>
          <a:p>
            <a:pPr lvl="0">
              <a:buSzPct val="45000"/>
              <a:buFont typeface="StarSymbol"/>
              <a:buChar char="●"/>
            </a:pPr>
            <a:r>
              <a:rPr lang="zh-CN" altLang="en-US" sz="3600" dirty="0"/>
              <a:t>在识字过程中，孩子自然已经接受了很多知识启蒙。</a:t>
            </a:r>
          </a:p>
        </p:txBody>
      </p:sp>
    </p:spTree>
    <p:extLst>
      <p:ext uri="{BB962C8B-B14F-4D97-AF65-F5344CB8AC3E}">
        <p14:creationId xmlns:p14="http://schemas.microsoft.com/office/powerpoint/2010/main" val="36397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6CC9A7CA-BEC5-41E5-AAE1-C9D7FC518E00}">
  <ds:schemaRefs>
    <ds:schemaRef ds:uri="http://schemas.microsoft.com/sharepoint/v3/contenttype/forms"/>
  </ds:schemaRefs>
</ds:datastoreItem>
</file>

<file path=customXml/itemProps2.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F5AFAE-B80F-42D3-94B4-729362BC1BCB}">
  <ds:schemaRefs>
    <ds:schemaRef ds:uri="http://schemas.microsoft.com/office/2006/documentManagement/types"/>
    <ds:schemaRef ds:uri="40262f94-9f35-4ac3-9a90-690165a166b7"/>
    <ds:schemaRef ds:uri="http://www.w3.org/XML/1998/namespace"/>
    <ds:schemaRef ds:uri="http://schemas.openxmlformats.org/package/2006/metadata/core-properties"/>
    <ds:schemaRef ds:uri="http://purl.org/dc/terms/"/>
    <ds:schemaRef ds:uri="http://purl.org/dc/elements/1.1/"/>
    <ds:schemaRef ds:uri="http://schemas.microsoft.com/office/infopath/2007/PartnerControls"/>
    <ds:schemaRef ds:uri="a4f35948-e619-41b3-aa29-22878b09cfd2"/>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135</TotalTime>
  <Words>2917</Words>
  <Application>Microsoft Office PowerPoint</Application>
  <PresentationFormat>Widescreen</PresentationFormat>
  <Paragraphs>242</Paragraphs>
  <Slides>50</Slides>
  <Notes>42</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vt:lpstr>
      <vt:lpstr>等线</vt:lpstr>
      <vt:lpstr>Mangal</vt:lpstr>
      <vt:lpstr>SimSun</vt:lpstr>
      <vt:lpstr>StarSymbol</vt:lpstr>
      <vt:lpstr>幼圆</vt:lpstr>
      <vt:lpstr>Arial</vt:lpstr>
      <vt:lpstr>Cambria</vt:lpstr>
      <vt:lpstr>Lucida Sans Unicode</vt:lpstr>
      <vt:lpstr>Tahoma</vt:lpstr>
      <vt:lpstr>Times New Roman</vt:lpstr>
      <vt:lpstr>Back to School 16x9</vt:lpstr>
      <vt:lpstr>红蜻蜓整全系统：弹性有效汉字教学方案</vt:lpstr>
      <vt:lpstr>PowerPoint Presentation</vt:lpstr>
      <vt:lpstr>PowerPoint Presentation</vt:lpstr>
      <vt:lpstr>PowerPoint Presentation</vt:lpstr>
      <vt:lpstr>PowerPoint Presentation</vt:lpstr>
      <vt:lpstr>古今汉字学习方案：</vt:lpstr>
      <vt:lpstr>1.古人学汉语</vt:lpstr>
      <vt:lpstr>1.古人学汉语</vt:lpstr>
      <vt:lpstr>1.古人学汉语</vt:lpstr>
      <vt:lpstr>2.现代传统背诵：独体字/部首/六书认字法</vt:lpstr>
      <vt:lpstr>2.现代传统背诵：独体字/部首/六书/拼音认字法</vt:lpstr>
      <vt:lpstr>PowerPoint Presentation</vt:lpstr>
      <vt:lpstr>PowerPoint Presentation</vt:lpstr>
      <vt:lpstr>从简到繁，有序排列</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尝试用图片：如 42.蚂  蚁  蜜  蜂</vt:lpstr>
      <vt:lpstr>字经与千字文复古方案</vt:lpstr>
      <vt:lpstr>PowerPoint Presentation</vt:lpstr>
      <vt:lpstr>PowerPoint Presentation</vt:lpstr>
      <vt:lpstr>卓越汉语红蜻蜓方案</vt:lpstr>
      <vt:lpstr>以汉语检字表应用来提高汉语掌握</vt:lpstr>
      <vt:lpstr>PowerPoint Presentation</vt:lpstr>
      <vt:lpstr>美国Quizlet系统作为辅助教材：简单而实用网络多媒体辅助</vt:lpstr>
      <vt:lpstr>PowerPoint Presentation</vt:lpstr>
      <vt:lpstr>新一代的PPT</vt:lpstr>
      <vt:lpstr>Flash Cards</vt:lpstr>
      <vt:lpstr>PowerPoint Presentation</vt:lpstr>
      <vt:lpstr>Scatter</vt:lpstr>
      <vt:lpstr>PowerPoint Presentation</vt:lpstr>
      <vt:lpstr>Space Race</vt:lpstr>
      <vt:lpstr>PowerPoint Presentation</vt:lpstr>
      <vt:lpstr>Test</vt:lpstr>
      <vt:lpstr>PowerPoint Presentation</vt:lpstr>
      <vt:lpstr>卓越汉语完整电字闪卡</vt:lpstr>
      <vt:lpstr>Www.MandarinClass.My</vt:lpstr>
      <vt:lpstr>几个使用的工具 （not in PPT notes) </vt:lpstr>
      <vt:lpstr>Wawa Yaya Joy  Reader </vt:lpstr>
      <vt:lpstr>The ChairmanBao</vt:lpstr>
      <vt:lpstr>新时代，新科技</vt:lpstr>
      <vt:lpstr>Golightstream: 录制后直播，或现场授课 </vt:lpstr>
      <vt:lpstr>获取审字表</vt:lpstr>
      <vt:lpstr>PowerPoint Presentation</vt:lpstr>
      <vt:lpstr>联络我们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Noun (state of Malaysia)</dc:title>
  <dc:creator>User</dc:creator>
  <cp:lastModifiedBy>Fong Yean Tan</cp:lastModifiedBy>
  <cp:revision>19</cp:revision>
  <dcterms:created xsi:type="dcterms:W3CDTF">2017-10-24T13:21:02Z</dcterms:created>
  <dcterms:modified xsi:type="dcterms:W3CDTF">2017-11-19T00:32:35Z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