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0" r:id="rId5"/>
    <p:sldId id="269" r:id="rId6"/>
    <p:sldId id="261" r:id="rId7"/>
    <p:sldId id="262" r:id="rId8"/>
    <p:sldId id="273" r:id="rId9"/>
    <p:sldId id="263" r:id="rId10"/>
    <p:sldId id="264" r:id="rId11"/>
    <p:sldId id="287" r:id="rId12"/>
    <p:sldId id="265" r:id="rId13"/>
    <p:sldId id="266" r:id="rId14"/>
    <p:sldId id="267" r:id="rId15"/>
    <p:sldId id="268" r:id="rId16"/>
    <p:sldId id="275" r:id="rId17"/>
    <p:sldId id="276" r:id="rId18"/>
    <p:sldId id="277" r:id="rId19"/>
    <p:sldId id="278" r:id="rId20"/>
    <p:sldId id="288" r:id="rId21"/>
    <p:sldId id="279" r:id="rId22"/>
    <p:sldId id="280" r:id="rId23"/>
    <p:sldId id="281" r:id="rId24"/>
    <p:sldId id="282" r:id="rId25"/>
    <p:sldId id="289" r:id="rId26"/>
    <p:sldId id="283" r:id="rId27"/>
    <p:sldId id="284" r:id="rId28"/>
    <p:sldId id="290" r:id="rId29"/>
    <p:sldId id="285" r:id="rId30"/>
    <p:sldId id="291" r:id="rId31"/>
    <p:sldId id="292" r:id="rId32"/>
    <p:sldId id="286" r:id="rId33"/>
    <p:sldId id="293" r:id="rId34"/>
    <p:sldId id="294" r:id="rId35"/>
    <p:sldId id="295" r:id="rId36"/>
    <p:sldId id="296" r:id="rId37"/>
    <p:sldId id="297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ink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3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C3C57-01DD-414F-A8AC-6553D7EBFDB8}" type="datetimeFigureOut">
              <a:rPr lang="zh-CN" altLang="en-US" smtClean="0"/>
              <a:pPr/>
              <a:t>2017/10/13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45479-486C-4F69-BD15-26CB183A88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9848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45479-486C-4F69-BD15-26CB183A885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1/</a:t>
            </a:r>
            <a:r>
              <a:rPr lang="zh-CN" altLang="en-US" dirty="0" smtClean="0"/>
              <a:t>女：请在这儿写你的名字</a:t>
            </a:r>
            <a:endParaRPr lang="en-US" altLang="zh-CN" dirty="0" smtClean="0"/>
          </a:p>
          <a:p>
            <a:r>
              <a:rPr lang="zh-CN" altLang="en-US" dirty="0" smtClean="0"/>
              <a:t>男：是这儿吗？</a:t>
            </a:r>
            <a:endParaRPr lang="en-US" altLang="zh-CN" dirty="0" smtClean="0"/>
          </a:p>
          <a:p>
            <a:r>
              <a:rPr lang="zh-CN" altLang="en-US" dirty="0" smtClean="0"/>
              <a:t>女：不是，是这儿</a:t>
            </a:r>
            <a:endParaRPr lang="en-US" altLang="zh-CN" dirty="0" smtClean="0"/>
          </a:p>
          <a:p>
            <a:r>
              <a:rPr lang="zh-CN" altLang="en-US" dirty="0" smtClean="0"/>
              <a:t>男：好的，谢谢</a:t>
            </a:r>
            <a:endParaRPr lang="en-US" altLang="zh-CN" dirty="0" smtClean="0"/>
          </a:p>
          <a:p>
            <a:r>
              <a:rPr lang="zh-CN" altLang="en-US" dirty="0" smtClean="0"/>
              <a:t>问：男的要写什么？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、男：晚上我们去饭馆儿吃饭怎么样？</a:t>
            </a:r>
            <a:endParaRPr lang="en-US" altLang="zh-CN" dirty="0" smtClean="0"/>
          </a:p>
          <a:p>
            <a:r>
              <a:rPr lang="zh-CN" altLang="en-US" dirty="0" smtClean="0"/>
              <a:t>女：我不想去外面吃，我想在家里吃。</a:t>
            </a:r>
            <a:endParaRPr lang="en-US" altLang="zh-CN" dirty="0" smtClean="0"/>
          </a:p>
          <a:p>
            <a:r>
              <a:rPr lang="zh-CN" altLang="en-US" dirty="0" smtClean="0"/>
              <a:t>男：那你准备做什么好吃的？</a:t>
            </a:r>
            <a:endParaRPr lang="en-US" altLang="zh-CN" dirty="0" smtClean="0"/>
          </a:p>
          <a:p>
            <a:r>
              <a:rPr lang="zh-CN" altLang="en-US" dirty="0" smtClean="0"/>
              <a:t>女：你想吃什么，我就做什么。</a:t>
            </a:r>
            <a:endParaRPr lang="en-US" altLang="zh-CN" dirty="0" smtClean="0"/>
          </a:p>
          <a:p>
            <a:r>
              <a:rPr lang="zh-CN" altLang="en-US" dirty="0" smtClean="0"/>
              <a:t>男：好的</a:t>
            </a:r>
            <a:endParaRPr lang="en-US" altLang="zh-CN" dirty="0" smtClean="0"/>
          </a:p>
          <a:p>
            <a:r>
              <a:rPr lang="en-US" altLang="zh-CN" dirty="0" smtClean="0"/>
              <a:t>Q</a:t>
            </a:r>
            <a:r>
              <a:rPr lang="zh-CN" altLang="en-US" dirty="0" smtClean="0"/>
              <a:t>：他们晚上在哪儿吃饭</a:t>
            </a:r>
            <a:r>
              <a:rPr lang="en-US" altLang="zh-CN" dirty="0" smtClean="0"/>
              <a:t>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45479-486C-4F69-BD15-26CB183A8859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9378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、坐出租车</a:t>
            </a:r>
            <a:r>
              <a:rPr lang="en-US" altLang="zh-CN" dirty="0" smtClean="0"/>
              <a:t>/2</a:t>
            </a:r>
            <a:r>
              <a:rPr lang="zh-CN" altLang="en-US" dirty="0" smtClean="0"/>
              <a:t>、明天见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45479-486C-4F69-BD15-26CB183A885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1258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例如：这是我的书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45479-486C-4F69-BD15-26CB183A885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5241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再另举一个例子</a:t>
            </a:r>
            <a:r>
              <a:rPr lang="en-US" altLang="zh-CN" dirty="0" smtClean="0"/>
              <a:t>~~</a:t>
            </a:r>
            <a:r>
              <a:rPr lang="zh-CN" altLang="en-US" dirty="0" smtClean="0"/>
              <a:t>女：这把椅子多少钱？  男：七十块钱。  答案是</a:t>
            </a:r>
            <a:r>
              <a:rPr lang="en-US" altLang="zh-CN" dirty="0" smtClean="0"/>
              <a:t>D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45479-486C-4F69-BD15-26CB183A885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5094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下午我去商店，你想买点儿什么吗？下午他去哪儿？</a:t>
            </a:r>
            <a:endParaRPr lang="en-US" altLang="zh-CN" dirty="0" smtClean="0"/>
          </a:p>
          <a:p>
            <a:r>
              <a:rPr lang="zh-CN" altLang="en-US" dirty="0" smtClean="0"/>
              <a:t>爸爸星期三去北京。爸爸星期几去北京？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45479-486C-4F69-BD15-26CB183A885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、我们家有三个人     </a:t>
            </a:r>
            <a:r>
              <a:rPr lang="en-US" altLang="zh-CN" dirty="0" smtClean="0"/>
              <a:t>2</a:t>
            </a:r>
            <a:r>
              <a:rPr lang="zh-CN" altLang="en-US" dirty="0" smtClean="0"/>
              <a:t>、我每天坐公共汽车去上班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45479-486C-4F69-BD15-26CB183A885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21098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、他正在打电话呢！</a:t>
            </a:r>
            <a:r>
              <a:rPr lang="zh-CN" altLang="en-US" baseline="0" dirty="0" smtClean="0"/>
              <a:t>    </a:t>
            </a:r>
            <a:r>
              <a:rPr lang="en-US" altLang="zh-CN" baseline="0" dirty="0" smtClean="0"/>
              <a:t>2</a:t>
            </a:r>
            <a:r>
              <a:rPr lang="zh-CN" altLang="en-US" baseline="0" dirty="0" smtClean="0"/>
              <a:t>、上午我买了一些鸡蛋。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45479-486C-4F69-BD15-26CB183A8859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21098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1:</a:t>
            </a:r>
            <a:r>
              <a:rPr lang="zh-CN" altLang="en-US" dirty="0" smtClean="0"/>
              <a:t>你喜欢什么运动？</a:t>
            </a:r>
            <a:r>
              <a:rPr lang="zh-CN" altLang="en-US" baseline="0" dirty="0" smtClean="0"/>
              <a:t>   我最喜欢踢足球。       </a:t>
            </a:r>
            <a:r>
              <a:rPr lang="en-US" altLang="zh-CN" baseline="0" dirty="0" smtClean="0"/>
              <a:t>2</a:t>
            </a:r>
            <a:r>
              <a:rPr lang="zh-CN" altLang="en-US" baseline="0" dirty="0" smtClean="0"/>
              <a:t>、</a:t>
            </a:r>
            <a:r>
              <a:rPr lang="zh-CN" altLang="en-US" dirty="0" smtClean="0"/>
              <a:t>你每天几点起床？  我每天六点起床。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45479-486C-4F69-BD15-26CB183A8859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66108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A:</a:t>
            </a:r>
            <a:r>
              <a:rPr lang="zh-CN" altLang="en-US" dirty="0" smtClean="0"/>
              <a:t>小王，这里有几个杯子，哪个是你的？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B</a:t>
            </a:r>
            <a:r>
              <a:rPr lang="zh-CN" altLang="en-US" baseline="0" dirty="0" smtClean="0"/>
              <a:t>：左边那个红色的是我的      </a:t>
            </a:r>
            <a:r>
              <a:rPr lang="en-US" altLang="zh-CN" baseline="0" dirty="0" smtClean="0"/>
              <a:t>Q</a:t>
            </a:r>
            <a:r>
              <a:rPr lang="zh-CN" altLang="en-US" baseline="0" dirty="0" smtClean="0"/>
              <a:t>：小王的杯子是什么颜色的？</a:t>
            </a:r>
            <a:endParaRPr lang="en-US" altLang="zh-CN" baseline="0" dirty="0" smtClean="0"/>
          </a:p>
          <a:p>
            <a:r>
              <a:rPr lang="en-US" altLang="zh-CN" baseline="0" dirty="0" smtClean="0"/>
              <a:t>A</a:t>
            </a:r>
            <a:r>
              <a:rPr lang="zh-CN" altLang="en-US" baseline="0" dirty="0" smtClean="0"/>
              <a:t>：下星期我们要去上海旅游，你去吗？    </a:t>
            </a:r>
            <a:r>
              <a:rPr lang="en-US" altLang="zh-CN" baseline="0" dirty="0" smtClean="0"/>
              <a:t>B</a:t>
            </a:r>
            <a:r>
              <a:rPr lang="zh-CN" altLang="en-US" baseline="0" dirty="0" smtClean="0"/>
              <a:t>：太好了，我也去！         </a:t>
            </a:r>
            <a:r>
              <a:rPr lang="en-US" altLang="zh-CN" baseline="0" dirty="0" smtClean="0"/>
              <a:t>Q</a:t>
            </a:r>
            <a:r>
              <a:rPr lang="zh-CN" altLang="en-US" baseline="0" dirty="0" smtClean="0"/>
              <a:t>：男的什么意思？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45479-486C-4F69-BD15-26CB183A885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3062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F2C5-8F84-4C06-8CFB-D43D10F39382}" type="datetime1">
              <a:rPr lang="en-MY" altLang="zh-CN" smtClean="0"/>
              <a:t>13/10/2017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altLang="zh-CN" smtClean="0"/>
              <a:t>EDU Mandarin &amp; Bina INsan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05CB-42EC-486F-AE74-8266D9EE77C1}" type="datetime1">
              <a:rPr lang="en-MY" altLang="zh-CN" smtClean="0"/>
              <a:t>13/10/2017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altLang="zh-CN" smtClean="0"/>
              <a:t>EDU Mandarin &amp; Bina INsan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D199-10C7-47F9-B24E-CA0681E8640D}" type="datetime1">
              <a:rPr lang="en-MY" altLang="zh-CN" smtClean="0"/>
              <a:t>13/10/2017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altLang="zh-CN" smtClean="0"/>
              <a:t>EDU Mandarin &amp; Bina INsan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1632-E036-46D2-B149-89FD84E277AA}" type="datetime1">
              <a:rPr lang="en-MY" altLang="zh-CN" smtClean="0"/>
              <a:t>13/10/2017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altLang="zh-CN" smtClean="0"/>
              <a:t>EDU Mandarin &amp; Bina INsan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A185-DE8B-4F98-B224-CF74AD40A813}" type="datetime1">
              <a:rPr lang="en-MY" altLang="zh-CN" smtClean="0"/>
              <a:t>13/10/2017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altLang="zh-CN" smtClean="0"/>
              <a:t>EDU Mandarin &amp; Bina INsan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3B6-DC42-40FB-A880-3427821476D1}" type="datetime1">
              <a:rPr lang="en-MY" altLang="zh-CN" smtClean="0"/>
              <a:t>13/10/2017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altLang="zh-CN" smtClean="0"/>
              <a:t>EDU Mandarin &amp; Bina INsan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D45C-364E-40F0-A56F-15698D2E76A8}" type="datetime1">
              <a:rPr lang="en-MY" altLang="zh-CN" smtClean="0"/>
              <a:t>13/10/2017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altLang="zh-CN" smtClean="0"/>
              <a:t>EDU Mandarin &amp; Bina INsan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59DA-9A4A-41D1-957A-16CFFC5D4AC8}" type="datetime1">
              <a:rPr lang="en-MY" altLang="zh-CN" smtClean="0"/>
              <a:t>13/10/2017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altLang="zh-CN" smtClean="0"/>
              <a:t>EDU Mandarin &amp; Bina INsan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2D94-EABF-4E4D-9F6F-91A1A026DE4B}" type="datetime1">
              <a:rPr lang="en-MY" altLang="zh-CN" smtClean="0"/>
              <a:t>13/10/2017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altLang="zh-CN" smtClean="0"/>
              <a:t>EDU Mandarin &amp; Bina INsan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061E-F0B6-48C7-80BE-60761A50CA46}" type="datetime1">
              <a:rPr lang="en-MY" altLang="zh-CN" smtClean="0"/>
              <a:t>13/10/2017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altLang="zh-CN" smtClean="0"/>
              <a:t>EDU Mandarin &amp; Bina INsan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7837-0A2F-4BDC-BFBD-847CEBD90707}" type="datetime1">
              <a:rPr lang="en-MY" altLang="zh-CN" smtClean="0"/>
              <a:t>13/10/2017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altLang="zh-CN" smtClean="0"/>
              <a:t>EDU Mandarin &amp; Bina INsan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9A44F-F59F-4BFD-813F-6C66CD28A493}" type="datetime1">
              <a:rPr lang="en-MY" altLang="zh-CN" smtClean="0"/>
              <a:t>13/10/2017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MY" altLang="zh-CN" smtClean="0"/>
              <a:t>EDU Mandarin &amp; Bina INsan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2666727"/>
          </a:xfrm>
        </p:spPr>
        <p:txBody>
          <a:bodyPr>
            <a:normAutofit fontScale="90000"/>
          </a:bodyPr>
          <a:lstStyle/>
          <a:p>
            <a:r>
              <a:rPr lang="en-US" altLang="zh-CN" sz="5400" dirty="0" err="1" smtClean="0"/>
              <a:t>Pengenalan</a:t>
            </a:r>
            <a:r>
              <a:rPr lang="en-US" altLang="zh-CN" sz="5400" dirty="0" smtClean="0"/>
              <a:t> </a:t>
            </a:r>
            <a:br>
              <a:rPr lang="en-US" altLang="zh-CN" sz="5400" dirty="0" smtClean="0"/>
            </a:br>
            <a:r>
              <a:rPr lang="en-US" altLang="zh-CN" sz="5400" dirty="0" smtClean="0"/>
              <a:t>HSK</a:t>
            </a:r>
            <a:r>
              <a:rPr lang="zh-CN" altLang="en-US" sz="3600" b="1" dirty="0" smtClean="0"/>
              <a:t> </a:t>
            </a:r>
            <a:r>
              <a:rPr lang="en-US" altLang="zh-CN" sz="3600" b="1" dirty="0" err="1" smtClean="0"/>
              <a:t>tahap</a:t>
            </a:r>
            <a:r>
              <a:rPr lang="en-US" altLang="zh-CN" sz="3600" b="1" dirty="0" smtClean="0"/>
              <a:t> 1 &amp; </a:t>
            </a:r>
            <a:r>
              <a:rPr lang="en-US" altLang="zh-CN" sz="3600" b="1" dirty="0" smtClean="0"/>
              <a:t>2</a:t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err="1" smtClean="0"/>
              <a:t>Disembahkan</a:t>
            </a:r>
            <a:r>
              <a:rPr lang="en-US" altLang="zh-CN" sz="3600" b="1" dirty="0" smtClean="0"/>
              <a:t> </a:t>
            </a:r>
            <a:r>
              <a:rPr lang="en-US" altLang="zh-CN" sz="3600" b="1" dirty="0" err="1" smtClean="0"/>
              <a:t>oleh</a:t>
            </a:r>
            <a:r>
              <a:rPr lang="en-US" altLang="zh-CN" sz="3600" b="1" dirty="0" smtClean="0"/>
              <a:t> </a:t>
            </a:r>
            <a:r>
              <a:rPr lang="en-US" altLang="zh-CN" sz="3600" b="1" dirty="0" err="1" smtClean="0"/>
              <a:t>C</a:t>
            </a:r>
            <a:r>
              <a:rPr lang="en-US" altLang="zh-CN" sz="3600" b="1" dirty="0" err="1" smtClean="0"/>
              <a:t>ikgu</a:t>
            </a:r>
            <a:r>
              <a:rPr lang="en-US" altLang="zh-CN" sz="3600" b="1" dirty="0" smtClean="0"/>
              <a:t> Chow</a:t>
            </a:r>
            <a:br>
              <a:rPr lang="en-US" altLang="zh-CN" sz="3600" b="1" dirty="0" smtClean="0"/>
            </a:br>
            <a:r>
              <a:rPr lang="en-US" altLang="zh-CN" sz="3600" b="1" dirty="0" err="1" smtClean="0"/>
              <a:t>Bina</a:t>
            </a:r>
            <a:r>
              <a:rPr lang="en-US" altLang="zh-CN" sz="3600" b="1" dirty="0" smtClean="0"/>
              <a:t> </a:t>
            </a:r>
            <a:r>
              <a:rPr lang="en-US" altLang="zh-CN" sz="3600" b="1" dirty="0" err="1" smtClean="0"/>
              <a:t>Insan</a:t>
            </a:r>
            <a:r>
              <a:rPr lang="en-US" altLang="zh-CN" sz="3600" b="1" dirty="0" smtClean="0"/>
              <a:t>, </a:t>
            </a:r>
            <a:r>
              <a:rPr lang="en-US" altLang="zh-CN" sz="3600" b="1" dirty="0" err="1" smtClean="0"/>
              <a:t>Puchong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16hb </a:t>
            </a:r>
            <a:r>
              <a:rPr lang="en-US" altLang="zh-CN" sz="3600" b="1" dirty="0" err="1" smtClean="0"/>
              <a:t>Okt</a:t>
            </a:r>
            <a:r>
              <a:rPr lang="en-US" altLang="zh-CN" sz="3600" b="1" dirty="0" smtClean="0"/>
              <a:t> 2017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1495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u="sng" dirty="0"/>
              <a:t>2</a:t>
            </a:r>
            <a:r>
              <a:rPr lang="zh-CN" altLang="en-US" sz="2400" b="1" u="sng" dirty="0" smtClean="0"/>
              <a:t>．</a:t>
            </a:r>
            <a:r>
              <a:rPr lang="en-US" altLang="zh-CN" sz="2400" b="1" u="sng" dirty="0" err="1" smtClean="0"/>
              <a:t>Membaca</a:t>
            </a:r>
            <a:endParaRPr lang="zh-CN" altLang="en-US" sz="2400" b="1" u="sng" dirty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Bahagian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pertama</a:t>
            </a:r>
            <a:r>
              <a:rPr lang="zh-CN" altLang="en-US" sz="2400" dirty="0" smtClean="0"/>
              <a:t>， </a:t>
            </a:r>
            <a:r>
              <a:rPr lang="en-US" altLang="zh-CN" sz="2400" dirty="0"/>
              <a:t>5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Setiap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dengan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satu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gambar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satu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perkataan</a:t>
            </a:r>
            <a:r>
              <a:rPr lang="zh-CN" altLang="en-US" sz="2400" dirty="0" smtClean="0"/>
              <a:t>，</a:t>
            </a:r>
            <a:r>
              <a:rPr lang="en-US" altLang="zh-CN" sz="2400" dirty="0" err="1" smtClean="0"/>
              <a:t>pelajar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hendaklah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menentukan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benar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atau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salah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3" y="2771597"/>
            <a:ext cx="7920880" cy="29652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91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u="sng" dirty="0" smtClean="0"/>
              <a:t>2</a:t>
            </a:r>
            <a:r>
              <a:rPr lang="zh-CN" altLang="en-US" sz="2400" b="1" u="sng" dirty="0" smtClean="0"/>
              <a:t>．</a:t>
            </a:r>
            <a:r>
              <a:rPr lang="en-US" altLang="zh-CN" sz="2400" b="1" u="sng" dirty="0" err="1" smtClean="0"/>
              <a:t>Membaca</a:t>
            </a:r>
            <a:endParaRPr lang="zh-CN" altLang="en-US" sz="2400" b="1" u="sng" dirty="0" smtClean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Bahagian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pertama</a:t>
            </a:r>
            <a:r>
              <a:rPr lang="zh-CN" altLang="en-US" sz="2400" dirty="0" smtClean="0"/>
              <a:t>， </a:t>
            </a:r>
            <a:r>
              <a:rPr lang="en-US" altLang="zh-CN" sz="2400" dirty="0" smtClean="0"/>
              <a:t>5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Setiap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dengan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satu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gambar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satu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perkataan</a:t>
            </a:r>
            <a:r>
              <a:rPr lang="zh-CN" altLang="en-US" sz="2400" dirty="0" smtClean="0"/>
              <a:t>，</a:t>
            </a:r>
            <a:r>
              <a:rPr lang="en-US" altLang="zh-CN" sz="2400" dirty="0" err="1" smtClean="0"/>
              <a:t>pelajar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hendaklah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menentukan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benar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atau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salah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3" y="2786649"/>
            <a:ext cx="7920880" cy="2935148"/>
          </a:xfrm>
          <a:prstGeom prst="rect">
            <a:avLst/>
          </a:prstGeom>
        </p:spPr>
      </p:pic>
      <p:sp>
        <p:nvSpPr>
          <p:cNvPr id="5" name="减号 4"/>
          <p:cNvSpPr/>
          <p:nvPr/>
        </p:nvSpPr>
        <p:spPr>
          <a:xfrm rot="7832046">
            <a:off x="7054963" y="3401970"/>
            <a:ext cx="1187255" cy="41623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减号 5"/>
          <p:cNvSpPr/>
          <p:nvPr/>
        </p:nvSpPr>
        <p:spPr>
          <a:xfrm rot="2696643">
            <a:off x="7054962" y="3421742"/>
            <a:ext cx="1187255" cy="41623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减号 6"/>
          <p:cNvSpPr/>
          <p:nvPr/>
        </p:nvSpPr>
        <p:spPr>
          <a:xfrm rot="2531528">
            <a:off x="7147943" y="5029816"/>
            <a:ext cx="648072" cy="34118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减号 7"/>
          <p:cNvSpPr/>
          <p:nvPr/>
        </p:nvSpPr>
        <p:spPr>
          <a:xfrm rot="7832046">
            <a:off x="7284461" y="4823609"/>
            <a:ext cx="1187255" cy="41623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546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u="sng" dirty="0" smtClean="0"/>
              <a:t>2. </a:t>
            </a:r>
            <a:r>
              <a:rPr lang="en-US" altLang="zh-CN" sz="2400" b="1" u="sng" dirty="0" err="1" smtClean="0"/>
              <a:t>Membaca</a:t>
            </a:r>
            <a:endParaRPr lang="zh-CN" altLang="en-US" sz="2400" b="1" u="sng" dirty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Bahagian</a:t>
            </a:r>
            <a:r>
              <a:rPr lang="en-US" altLang="zh-CN" sz="2400" dirty="0" smtClean="0"/>
              <a:t> ke-2</a:t>
            </a:r>
            <a:r>
              <a:rPr lang="zh-CN" altLang="en-US" sz="2400" dirty="0" smtClean="0"/>
              <a:t>， </a:t>
            </a:r>
            <a:r>
              <a:rPr lang="en-US" altLang="zh-CN" sz="2400" dirty="0" smtClean="0"/>
              <a:t>5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Padankan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ayat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dengan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gambar</a:t>
            </a:r>
            <a:r>
              <a:rPr lang="en-US" altLang="zh-CN" sz="2400" dirty="0" smtClean="0"/>
              <a:t> yang </a:t>
            </a:r>
            <a:r>
              <a:rPr lang="en-US" altLang="zh-CN" sz="2400" dirty="0" err="1" smtClean="0"/>
              <a:t>betul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371" y="2636912"/>
            <a:ext cx="5100685" cy="4181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212976"/>
            <a:ext cx="3923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Wǒ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hěn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xǐ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huɑn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zhè</a:t>
            </a:r>
            <a:r>
              <a:rPr lang="en-US" altLang="zh-CN" sz="2400" dirty="0"/>
              <a:t> </a:t>
            </a:r>
            <a:r>
              <a:rPr lang="en-US" altLang="zh-CN" sz="2400" dirty="0" err="1"/>
              <a:t>běn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shū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</a:t>
            </a:r>
            <a:endParaRPr lang="zh-CN" altLang="en-US" sz="2400" dirty="0"/>
          </a:p>
          <a:p>
            <a:r>
              <a:rPr lang="zh-CN" altLang="en-US" sz="2400" dirty="0"/>
              <a:t>我 </a:t>
            </a:r>
            <a:r>
              <a:rPr lang="zh-CN" altLang="en-US" sz="2400" dirty="0" smtClean="0"/>
              <a:t>  很    喜 </a:t>
            </a:r>
            <a:r>
              <a:rPr lang="zh-CN" altLang="en-US" sz="2400" dirty="0"/>
              <a:t>欢   </a:t>
            </a:r>
            <a:r>
              <a:rPr lang="zh-CN" altLang="en-US" sz="2400" dirty="0" smtClean="0"/>
              <a:t> 这  </a:t>
            </a:r>
            <a:r>
              <a:rPr lang="zh-CN" altLang="en-US" sz="2400" dirty="0"/>
              <a:t>本  </a:t>
            </a:r>
            <a:r>
              <a:rPr lang="zh-CN" altLang="en-US" sz="2400" dirty="0" smtClean="0"/>
              <a:t> 书。   </a:t>
            </a:r>
            <a:endParaRPr lang="zh-CN" altLang="en-US" sz="2400" dirty="0"/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640338" y="4150061"/>
            <a:ext cx="5760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27784" y="4048146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E</a:t>
            </a:r>
            <a:endParaRPr lang="zh-CN" altLang="en-US" sz="4000" dirty="0">
              <a:solidFill>
                <a:srgbClr val="FF00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443" y="5157192"/>
            <a:ext cx="3923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Tā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zhènɡ</a:t>
            </a:r>
            <a:r>
              <a:rPr lang="en-US" altLang="zh-CN" sz="2400" dirty="0"/>
              <a:t> </a:t>
            </a:r>
            <a:r>
              <a:rPr lang="en-US" altLang="zh-CN" sz="2400" dirty="0" err="1"/>
              <a:t>zài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shuì</a:t>
            </a:r>
            <a:r>
              <a:rPr lang="en-US" altLang="zh-CN" sz="2400" dirty="0"/>
              <a:t> </a:t>
            </a:r>
            <a:r>
              <a:rPr lang="en-US" altLang="zh-CN" sz="2400" dirty="0" err="1"/>
              <a:t>jiào</a:t>
            </a:r>
            <a:r>
              <a:rPr lang="en-US" altLang="zh-CN" sz="2400" dirty="0"/>
              <a:t> ne </a:t>
            </a:r>
            <a:r>
              <a:rPr lang="zh-CN" altLang="en-US" sz="2400" dirty="0" smtClean="0"/>
              <a:t> </a:t>
            </a:r>
            <a:endParaRPr lang="zh-CN" altLang="en-US" sz="2400" dirty="0"/>
          </a:p>
          <a:p>
            <a:r>
              <a:rPr lang="zh-CN" altLang="en-US" sz="2400" dirty="0"/>
              <a:t>他 </a:t>
            </a:r>
            <a:r>
              <a:rPr lang="zh-CN" altLang="en-US" sz="2400" dirty="0" smtClean="0"/>
              <a:t>  正    </a:t>
            </a:r>
            <a:r>
              <a:rPr lang="zh-CN" altLang="en-US" sz="2400" dirty="0"/>
              <a:t>在  </a:t>
            </a:r>
            <a:r>
              <a:rPr lang="zh-CN" altLang="en-US" sz="2400" dirty="0" smtClean="0"/>
              <a:t>  睡   </a:t>
            </a:r>
            <a:r>
              <a:rPr lang="zh-CN" altLang="en-US" sz="2400" dirty="0"/>
              <a:t>觉   呢 。 </a:t>
            </a:r>
            <a:r>
              <a:rPr lang="zh-CN" altLang="en-US" sz="2400" dirty="0" smtClean="0"/>
              <a:t>   </a:t>
            </a:r>
            <a:endParaRPr lang="zh-CN" altLang="en-US" sz="2400" dirty="0"/>
          </a:p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654879" y="6097839"/>
            <a:ext cx="5760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642325" y="599592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</a:t>
            </a:r>
            <a:endParaRPr lang="zh-CN" altLang="en-US" sz="4000" dirty="0">
              <a:solidFill>
                <a:srgbClr val="FF00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209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u="sng" dirty="0"/>
              <a:t>2</a:t>
            </a:r>
            <a:r>
              <a:rPr lang="zh-CN" altLang="en-US" sz="2400" b="1" u="sng" dirty="0" smtClean="0"/>
              <a:t>．</a:t>
            </a:r>
            <a:r>
              <a:rPr lang="en-US" altLang="zh-CN" sz="2400" b="1" u="sng" dirty="0" err="1" smtClean="0"/>
              <a:t>Membaca</a:t>
            </a:r>
            <a:endParaRPr lang="zh-CN" altLang="en-US" sz="2400" b="1" u="sng" dirty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Bahagian</a:t>
            </a:r>
            <a:r>
              <a:rPr lang="en-US" altLang="zh-CN" sz="2400" dirty="0" smtClean="0"/>
              <a:t> ke-3</a:t>
            </a:r>
            <a:r>
              <a:rPr lang="zh-CN" altLang="en-US" sz="2400" dirty="0" smtClean="0"/>
              <a:t>， </a:t>
            </a:r>
            <a:r>
              <a:rPr lang="en-US" altLang="zh-CN" sz="2400" dirty="0" smtClean="0"/>
              <a:t>5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Padankan</a:t>
            </a:r>
            <a:r>
              <a:rPr lang="en-US" altLang="zh-CN" sz="2400" dirty="0" smtClean="0"/>
              <a:t> 5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dengan</a:t>
            </a:r>
            <a:r>
              <a:rPr lang="en-US" altLang="zh-CN" sz="2400" dirty="0" smtClean="0"/>
              <a:t> 5 </a:t>
            </a:r>
            <a:r>
              <a:rPr lang="en-US" altLang="zh-CN" sz="2400" dirty="0" err="1" smtClean="0"/>
              <a:t>jawapan</a:t>
            </a:r>
            <a:r>
              <a:rPr lang="en-US" altLang="zh-CN" sz="2400" dirty="0" smtClean="0"/>
              <a:t> yang </a:t>
            </a:r>
            <a:r>
              <a:rPr lang="en-US" altLang="zh-CN" sz="2400" dirty="0" err="1" smtClean="0"/>
              <a:t>betul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303006"/>
            <a:ext cx="9036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   </a:t>
            </a:r>
            <a:r>
              <a:rPr lang="en-US" altLang="zh-CN" sz="2400" dirty="0" err="1" smtClean="0"/>
              <a:t>nǐ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hē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shuǐ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mɑ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？                                                                 </a:t>
            </a:r>
            <a:r>
              <a:rPr lang="en-US" altLang="zh-CN" sz="2400" dirty="0" err="1" smtClean="0"/>
              <a:t>zhōnɡ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ɡuó</a:t>
            </a:r>
            <a:r>
              <a:rPr lang="en-US" altLang="zh-CN" sz="2400" dirty="0"/>
              <a:t> </a:t>
            </a:r>
            <a:r>
              <a:rPr lang="en-US" altLang="zh-CN" sz="2400" dirty="0" err="1"/>
              <a:t>rén</a:t>
            </a:r>
            <a:r>
              <a:rPr lang="en-US" altLang="zh-CN" sz="2400" dirty="0"/>
              <a:t> </a:t>
            </a:r>
          </a:p>
          <a:p>
            <a:r>
              <a:rPr lang="en-US" altLang="zh-CN" sz="2400" dirty="0" err="1" smtClean="0"/>
              <a:t>Eg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你 </a:t>
            </a:r>
            <a:r>
              <a:rPr lang="zh-CN" altLang="en-US" sz="2400" dirty="0"/>
              <a:t>喝 水   吗 ？ </a:t>
            </a:r>
            <a:r>
              <a:rPr lang="zh-CN" altLang="en-US" sz="2400" dirty="0" smtClean="0"/>
              <a:t>                                                           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A </a:t>
            </a:r>
            <a:r>
              <a:rPr lang="zh-CN" altLang="en-US" sz="2400" dirty="0" smtClean="0"/>
              <a:t>中    </a:t>
            </a:r>
            <a:r>
              <a:rPr lang="zh-CN" altLang="en-US" sz="2400" dirty="0"/>
              <a:t>国  人  </a:t>
            </a:r>
          </a:p>
          <a:p>
            <a:r>
              <a:rPr lang="en-US" altLang="zh-CN" sz="2400" dirty="0" smtClean="0"/>
              <a:t>       </a:t>
            </a:r>
            <a:r>
              <a:rPr lang="en-US" altLang="zh-CN" sz="2400" dirty="0" err="1" smtClean="0"/>
              <a:t>nǐ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zěn</a:t>
            </a:r>
            <a:r>
              <a:rPr lang="en-US" altLang="zh-CN" sz="2400" dirty="0"/>
              <a:t> me </a:t>
            </a:r>
            <a:r>
              <a:rPr lang="en-US" altLang="zh-CN" sz="2400" dirty="0" err="1"/>
              <a:t>qù</a:t>
            </a:r>
            <a:r>
              <a:rPr lang="en-US" altLang="zh-CN" sz="2400" dirty="0"/>
              <a:t> </a:t>
            </a:r>
            <a:r>
              <a:rPr lang="en-US" altLang="zh-CN" sz="2400" dirty="0" err="1"/>
              <a:t>nà</a:t>
            </a:r>
            <a:r>
              <a:rPr lang="en-US" altLang="zh-CN" sz="2400" dirty="0"/>
              <a:t> </a:t>
            </a:r>
            <a:r>
              <a:rPr lang="en-US" altLang="zh-CN" sz="2400" dirty="0" err="1"/>
              <a:t>ɡè</a:t>
            </a:r>
            <a:r>
              <a:rPr lang="en-US" altLang="zh-CN" sz="2400" dirty="0"/>
              <a:t> </a:t>
            </a:r>
            <a:r>
              <a:rPr lang="en-US" altLang="zh-CN" sz="2400" dirty="0" err="1"/>
              <a:t>fàn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diàn</a:t>
            </a:r>
            <a:r>
              <a:rPr lang="en-US" altLang="zh-CN" sz="2400" dirty="0"/>
              <a:t>   </a:t>
            </a:r>
            <a:r>
              <a:rPr lang="en-US" altLang="zh-CN" sz="2400" dirty="0" smtClean="0"/>
              <a:t>                                             </a:t>
            </a:r>
            <a:r>
              <a:rPr lang="en-US" altLang="zh-CN" sz="2400" dirty="0" err="1" smtClean="0"/>
              <a:t>diǎn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le </a:t>
            </a:r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、你 </a:t>
            </a:r>
            <a:r>
              <a:rPr lang="zh-CN" altLang="en-US" sz="2400" dirty="0"/>
              <a:t>怎  么 去 那 个 饭  店     </a:t>
            </a:r>
            <a:r>
              <a:rPr lang="zh-CN" altLang="en-US" sz="2400" dirty="0" smtClean="0"/>
              <a:t>                                       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B</a:t>
            </a:r>
            <a:r>
              <a:rPr lang="en-US" altLang="zh-CN" sz="2400" dirty="0" smtClean="0"/>
              <a:t> 7 </a:t>
            </a:r>
            <a:r>
              <a:rPr lang="zh-CN" altLang="en-US" sz="2400" dirty="0"/>
              <a:t>点   了 </a:t>
            </a:r>
          </a:p>
          <a:p>
            <a:r>
              <a:rPr lang="en-US" altLang="zh-CN" sz="2400" dirty="0" smtClean="0"/>
              <a:t>       </a:t>
            </a:r>
            <a:r>
              <a:rPr lang="en-US" altLang="zh-CN" sz="2400" dirty="0" err="1" smtClean="0"/>
              <a:t>xiàn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zài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jǐ</a:t>
            </a:r>
            <a:r>
              <a:rPr lang="en-US" altLang="zh-CN" sz="2400" dirty="0"/>
              <a:t> </a:t>
            </a:r>
            <a:r>
              <a:rPr lang="en-US" altLang="zh-CN" sz="2400" dirty="0" err="1"/>
              <a:t>diǎn</a:t>
            </a:r>
            <a:r>
              <a:rPr lang="en-US" altLang="zh-CN" sz="2400" dirty="0"/>
              <a:t> le </a:t>
            </a:r>
            <a:r>
              <a:rPr lang="zh-CN" altLang="en-US" sz="2400" dirty="0" smtClean="0"/>
              <a:t>                                                               </a:t>
            </a:r>
            <a:r>
              <a:rPr lang="en-US" altLang="zh-CN" sz="2400" dirty="0" err="1" smtClean="0"/>
              <a:t>pínɡ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ɡuǒ</a:t>
            </a:r>
            <a:r>
              <a:rPr lang="en-US" altLang="zh-CN" sz="2400" dirty="0"/>
              <a:t> </a:t>
            </a:r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、现   </a:t>
            </a:r>
            <a:r>
              <a:rPr lang="zh-CN" altLang="en-US" sz="2400" dirty="0"/>
              <a:t>在  几 点   了 ？   </a:t>
            </a:r>
            <a:r>
              <a:rPr lang="zh-CN" altLang="en-US" sz="2400" dirty="0" smtClean="0"/>
              <a:t>                                                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C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苹   </a:t>
            </a:r>
            <a:r>
              <a:rPr lang="zh-CN" altLang="en-US" sz="2400" dirty="0"/>
              <a:t>果  </a:t>
            </a:r>
          </a:p>
          <a:p>
            <a:r>
              <a:rPr lang="en-US" altLang="zh-CN" sz="2400" dirty="0" smtClean="0"/>
              <a:t>       </a:t>
            </a:r>
            <a:r>
              <a:rPr lang="en-US" altLang="zh-CN" sz="2400" dirty="0" err="1" smtClean="0"/>
              <a:t>nǐ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ài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chī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shén</a:t>
            </a:r>
            <a:r>
              <a:rPr lang="en-US" altLang="zh-CN" sz="2400" dirty="0"/>
              <a:t> me </a:t>
            </a:r>
            <a:r>
              <a:rPr lang="en-US" altLang="zh-CN" sz="2400" dirty="0" err="1"/>
              <a:t>shuí</a:t>
            </a:r>
            <a:r>
              <a:rPr lang="en-US" altLang="zh-CN" sz="2400" dirty="0"/>
              <a:t> </a:t>
            </a:r>
            <a:r>
              <a:rPr lang="en-US" altLang="zh-CN" sz="2400" dirty="0" err="1"/>
              <a:t>ɡuǒ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                                               </a:t>
            </a:r>
            <a:r>
              <a:rPr lang="en-US" altLang="zh-CN" sz="2400" dirty="0" err="1" smtClean="0"/>
              <a:t>kuài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qián</a:t>
            </a:r>
            <a:r>
              <a:rPr lang="en-US" altLang="zh-CN" sz="2400" dirty="0"/>
              <a:t> </a:t>
            </a:r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、你 </a:t>
            </a:r>
            <a:r>
              <a:rPr lang="zh-CN" altLang="en-US" sz="2400" dirty="0"/>
              <a:t>爱 吃  什   么 水   果  ？ </a:t>
            </a:r>
            <a:r>
              <a:rPr lang="zh-CN" altLang="en-US" sz="2400" dirty="0" smtClean="0"/>
              <a:t>                                      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D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20 </a:t>
            </a:r>
            <a:r>
              <a:rPr lang="zh-CN" altLang="en-US" sz="2400" dirty="0"/>
              <a:t>块   钱   </a:t>
            </a:r>
          </a:p>
          <a:p>
            <a:r>
              <a:rPr lang="en-US" altLang="zh-CN" sz="2400" dirty="0" smtClean="0"/>
              <a:t>       </a:t>
            </a:r>
            <a:r>
              <a:rPr lang="en-US" altLang="zh-CN" sz="2400" dirty="0" err="1" smtClean="0"/>
              <a:t>zhè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ɡe</a:t>
            </a:r>
            <a:r>
              <a:rPr lang="en-US" altLang="zh-CN" sz="2400" dirty="0"/>
              <a:t> </a:t>
            </a:r>
            <a:r>
              <a:rPr lang="en-US" altLang="zh-CN" sz="2400" dirty="0" err="1"/>
              <a:t>xiǎo</a:t>
            </a:r>
            <a:r>
              <a:rPr lang="en-US" altLang="zh-CN" sz="2400" dirty="0"/>
              <a:t> </a:t>
            </a:r>
            <a:r>
              <a:rPr lang="en-US" altLang="zh-CN" sz="2400" dirty="0" err="1"/>
              <a:t>bēi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zi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duō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shǎo</a:t>
            </a:r>
            <a:r>
              <a:rPr lang="en-US" altLang="zh-CN" sz="2400" dirty="0"/>
              <a:t> </a:t>
            </a:r>
            <a:r>
              <a:rPr lang="en-US" altLang="zh-CN" sz="2400" dirty="0" err="1"/>
              <a:t>qián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                                  </a:t>
            </a:r>
            <a:r>
              <a:rPr lang="en-US" altLang="zh-CN" sz="2400" dirty="0" err="1" smtClean="0"/>
              <a:t>zuò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chū</a:t>
            </a:r>
            <a:r>
              <a:rPr lang="en-US" altLang="zh-CN" sz="2400" dirty="0"/>
              <a:t> </a:t>
            </a:r>
            <a:r>
              <a:rPr lang="en-US" altLang="zh-CN" sz="2400" dirty="0" err="1"/>
              <a:t>zū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chē</a:t>
            </a:r>
            <a:r>
              <a:rPr lang="en-US" altLang="zh-CN" sz="2400" dirty="0"/>
              <a:t> </a:t>
            </a:r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、这  </a:t>
            </a:r>
            <a:r>
              <a:rPr lang="zh-CN" altLang="en-US" sz="2400" dirty="0"/>
              <a:t>个 小   杯  子 多  少   钱   ？   </a:t>
            </a:r>
            <a:r>
              <a:rPr lang="zh-CN" altLang="en-US" sz="2400" dirty="0" smtClean="0"/>
              <a:t>                          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E </a:t>
            </a:r>
            <a:r>
              <a:rPr lang="zh-CN" altLang="en-US" sz="2400" dirty="0" smtClean="0"/>
              <a:t>坐  </a:t>
            </a:r>
            <a:r>
              <a:rPr lang="zh-CN" altLang="en-US" sz="2400" dirty="0"/>
              <a:t>出  租 车  </a:t>
            </a:r>
          </a:p>
          <a:p>
            <a:r>
              <a:rPr lang="en-US" altLang="zh-CN" sz="2400" dirty="0" smtClean="0"/>
              <a:t>       </a:t>
            </a:r>
            <a:r>
              <a:rPr lang="en-US" altLang="zh-CN" sz="2400" dirty="0" err="1" smtClean="0"/>
              <a:t>nǐ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shì</a:t>
            </a:r>
            <a:r>
              <a:rPr lang="en-US" altLang="zh-CN" sz="2400" dirty="0"/>
              <a:t> </a:t>
            </a:r>
            <a:r>
              <a:rPr lang="en-US" altLang="zh-CN" sz="2400" dirty="0" err="1"/>
              <a:t>nǎ</a:t>
            </a:r>
            <a:r>
              <a:rPr lang="en-US" altLang="zh-CN" sz="2400" dirty="0"/>
              <a:t> </a:t>
            </a:r>
            <a:r>
              <a:rPr lang="en-US" altLang="zh-CN" sz="2400" dirty="0" err="1"/>
              <a:t>ɡuó</a:t>
            </a:r>
            <a:r>
              <a:rPr lang="en-US" altLang="zh-CN" sz="2400" dirty="0"/>
              <a:t> </a:t>
            </a:r>
            <a:r>
              <a:rPr lang="en-US" altLang="zh-CN" sz="2400" dirty="0" err="1"/>
              <a:t>rén</a:t>
            </a:r>
            <a:r>
              <a:rPr lang="en-US" altLang="zh-CN" sz="2400" dirty="0"/>
              <a:t> </a:t>
            </a:r>
            <a:r>
              <a:rPr lang="zh-CN" altLang="en-US" sz="2400" dirty="0"/>
              <a:t>？   </a:t>
            </a:r>
            <a:r>
              <a:rPr lang="zh-CN" altLang="en-US" sz="2400" dirty="0" smtClean="0"/>
              <a:t>                                                     </a:t>
            </a:r>
            <a:r>
              <a:rPr lang="en-US" altLang="zh-CN" sz="2400" dirty="0" err="1" smtClean="0"/>
              <a:t>hǎo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de </a:t>
            </a:r>
            <a:r>
              <a:rPr lang="zh-CN" altLang="en-US" sz="2400" dirty="0"/>
              <a:t>， </a:t>
            </a:r>
            <a:r>
              <a:rPr lang="en-US" altLang="zh-CN" sz="2400" dirty="0" err="1"/>
              <a:t>xiè</a:t>
            </a:r>
            <a:r>
              <a:rPr lang="en-US" altLang="zh-CN" sz="2400" dirty="0"/>
              <a:t> </a:t>
            </a:r>
            <a:r>
              <a:rPr lang="en-US" altLang="zh-CN" sz="2400" dirty="0" err="1"/>
              <a:t>xie</a:t>
            </a:r>
            <a:r>
              <a:rPr lang="en-US" altLang="zh-CN" sz="2400" dirty="0"/>
              <a:t> </a:t>
            </a:r>
          </a:p>
          <a:p>
            <a:r>
              <a:rPr lang="en-US" altLang="zh-CN" sz="2400" dirty="0" smtClean="0"/>
              <a:t>5</a:t>
            </a:r>
            <a:r>
              <a:rPr lang="zh-CN" altLang="en-US" sz="2400" dirty="0" smtClean="0"/>
              <a:t>、你 </a:t>
            </a:r>
            <a:r>
              <a:rPr lang="zh-CN" altLang="en-US" sz="2400" dirty="0"/>
              <a:t>是  哪 国  人  ？   </a:t>
            </a:r>
            <a:r>
              <a:rPr lang="zh-CN" altLang="en-US" sz="2400" dirty="0" smtClean="0"/>
              <a:t>                                                  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F</a:t>
            </a:r>
            <a:r>
              <a:rPr lang="en-US" altLang="zh-CN" sz="2400" dirty="0" smtClean="0"/>
              <a:t>  </a:t>
            </a:r>
            <a:r>
              <a:rPr lang="zh-CN" altLang="en-US" sz="2400" dirty="0" smtClean="0"/>
              <a:t>好  </a:t>
            </a:r>
            <a:r>
              <a:rPr lang="zh-CN" altLang="en-US" sz="2400" dirty="0"/>
              <a:t>的 ， 谢  谢  </a:t>
            </a:r>
          </a:p>
        </p:txBody>
      </p:sp>
      <p:sp>
        <p:nvSpPr>
          <p:cNvPr id="5" name="矩形 4"/>
          <p:cNvSpPr/>
          <p:nvPr/>
        </p:nvSpPr>
        <p:spPr>
          <a:xfrm>
            <a:off x="4575883" y="2379545"/>
            <a:ext cx="57606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75883" y="3284984"/>
            <a:ext cx="57606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5883" y="4077201"/>
            <a:ext cx="57606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567811" y="4832965"/>
            <a:ext cx="57606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575883" y="5589353"/>
            <a:ext cx="57606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567811" y="6266662"/>
            <a:ext cx="57606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645074" y="236147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F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2618" y="321384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E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3954" y="4006063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B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4254" y="4761827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C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2618" y="551821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D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5590" y="6211669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A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81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u="sng" dirty="0"/>
              <a:t>2</a:t>
            </a:r>
            <a:r>
              <a:rPr lang="zh-CN" altLang="en-US" sz="2400" b="1" u="sng" dirty="0" smtClean="0"/>
              <a:t>．</a:t>
            </a:r>
            <a:r>
              <a:rPr lang="en-US" altLang="zh-CN" sz="2400" b="1" u="sng" dirty="0" err="1" smtClean="0"/>
              <a:t>Membaca</a:t>
            </a:r>
            <a:endParaRPr lang="zh-CN" altLang="en-US" sz="2400" b="1" u="sng" dirty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Bahagian</a:t>
            </a:r>
            <a:r>
              <a:rPr lang="en-US" altLang="zh-CN" sz="2400" dirty="0" smtClean="0"/>
              <a:t> ke-4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5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Isi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tempat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kosong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dengan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memilih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jawapan</a:t>
            </a:r>
            <a:r>
              <a:rPr lang="en-US" altLang="zh-CN" sz="2400" dirty="0" smtClean="0"/>
              <a:t> yang </a:t>
            </a:r>
            <a:r>
              <a:rPr lang="en-US" altLang="zh-CN" sz="2400" dirty="0" err="1" smtClean="0"/>
              <a:t>betul</a:t>
            </a:r>
            <a:r>
              <a:rPr lang="en-US" altLang="zh-CN" sz="2400" dirty="0" smtClean="0"/>
              <a:t>.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r>
              <a:rPr lang="en-US" altLang="zh-CN" sz="2400" u="sng" dirty="0" err="1" smtClean="0">
                <a:solidFill>
                  <a:srgbClr val="FF0000"/>
                </a:solidFill>
              </a:rPr>
              <a:t>Semau</a:t>
            </a:r>
            <a:r>
              <a:rPr lang="en-US" altLang="zh-CN" sz="2400" u="sng" dirty="0" smtClean="0">
                <a:solidFill>
                  <a:srgbClr val="FF0000"/>
                </a:solidFill>
              </a:rPr>
              <a:t> </a:t>
            </a:r>
            <a:r>
              <a:rPr lang="en-US" altLang="zh-CN" sz="2400" u="sng" dirty="0" err="1" smtClean="0">
                <a:solidFill>
                  <a:srgbClr val="FF0000"/>
                </a:solidFill>
              </a:rPr>
              <a:t>soalan</a:t>
            </a:r>
            <a:r>
              <a:rPr lang="en-US" altLang="zh-CN" sz="2400" u="sng" dirty="0" smtClean="0">
                <a:solidFill>
                  <a:srgbClr val="FF0000"/>
                </a:solidFill>
              </a:rPr>
              <a:t> </a:t>
            </a:r>
            <a:r>
              <a:rPr lang="en-US" altLang="zh-CN" sz="2400" u="sng" dirty="0" err="1" smtClean="0">
                <a:solidFill>
                  <a:srgbClr val="FF0000"/>
                </a:solidFill>
              </a:rPr>
              <a:t>mempunyai</a:t>
            </a:r>
            <a:r>
              <a:rPr lang="en-US" altLang="zh-CN" sz="2400" u="sng" dirty="0" smtClean="0">
                <a:solidFill>
                  <a:srgbClr val="FF0000"/>
                </a:solidFill>
              </a:rPr>
              <a:t> </a:t>
            </a:r>
            <a:r>
              <a:rPr lang="en-US" altLang="zh-CN" sz="2400" u="sng" dirty="0" err="1" smtClean="0">
                <a:solidFill>
                  <a:srgbClr val="FF0000"/>
                </a:solidFill>
              </a:rPr>
              <a:t>PinYin</a:t>
            </a:r>
            <a:r>
              <a:rPr lang="en-US" altLang="zh-CN" sz="2400" u="sng" dirty="0" smtClean="0">
                <a:solidFill>
                  <a:srgbClr val="FF0000"/>
                </a:solidFill>
              </a:rPr>
              <a:t>.</a:t>
            </a:r>
            <a:endParaRPr lang="zh-CN" altLang="en-US" sz="2400" u="sng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386104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41100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</a:t>
            </a:r>
            <a:r>
              <a:rPr lang="en-US" altLang="zh-CN" sz="2400" dirty="0" err="1" smtClean="0"/>
              <a:t>jiā</a:t>
            </a:r>
            <a:r>
              <a:rPr lang="en-US" altLang="zh-CN" sz="2400" dirty="0" smtClean="0"/>
              <a:t>      </a:t>
            </a:r>
            <a:r>
              <a:rPr lang="en-US" altLang="zh-CN" sz="2400" dirty="0" err="1" smtClean="0"/>
              <a:t>huǒ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chē</a:t>
            </a:r>
            <a:r>
              <a:rPr lang="en-US" altLang="zh-CN" sz="2400" dirty="0"/>
              <a:t> </a:t>
            </a:r>
            <a:r>
              <a:rPr lang="en-US" altLang="zh-CN" sz="2400" dirty="0" err="1"/>
              <a:t>zhàn</a:t>
            </a:r>
            <a:r>
              <a:rPr lang="en-US" altLang="zh-CN" sz="2400" dirty="0"/>
              <a:t>    </a:t>
            </a:r>
            <a:r>
              <a:rPr lang="en-US" altLang="zh-CN" sz="2400" dirty="0" err="1"/>
              <a:t>duì</a:t>
            </a:r>
            <a:r>
              <a:rPr lang="en-US" altLang="zh-CN" sz="2400" dirty="0"/>
              <a:t> </a:t>
            </a:r>
            <a:r>
              <a:rPr lang="en-US" altLang="zh-CN" sz="2400" dirty="0" err="1"/>
              <a:t>bù</a:t>
            </a:r>
            <a:r>
              <a:rPr lang="en-US" altLang="zh-CN" sz="2400" dirty="0"/>
              <a:t> </a:t>
            </a:r>
            <a:r>
              <a:rPr lang="en-US" altLang="zh-CN" sz="2400" dirty="0" err="1"/>
              <a:t>qǐ</a:t>
            </a:r>
            <a:r>
              <a:rPr lang="en-US" altLang="zh-CN" sz="2400" dirty="0"/>
              <a:t>    </a:t>
            </a:r>
            <a:r>
              <a:rPr lang="en-US" altLang="zh-CN" sz="2400" dirty="0" smtClean="0"/>
              <a:t>  </a:t>
            </a:r>
            <a:r>
              <a:rPr lang="en-US" altLang="zh-CN" sz="2400" dirty="0" err="1" smtClean="0"/>
              <a:t>mínɡ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zi</a:t>
            </a:r>
            <a:r>
              <a:rPr lang="en-US" altLang="zh-CN" sz="2400" dirty="0"/>
              <a:t>    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kàn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jiàn</a:t>
            </a:r>
            <a:r>
              <a:rPr lang="en-US" altLang="zh-CN" sz="2400" dirty="0"/>
              <a:t>    </a:t>
            </a:r>
            <a:r>
              <a:rPr lang="en-US" altLang="zh-CN" sz="2400" dirty="0" smtClean="0"/>
              <a:t>  </a:t>
            </a:r>
            <a:r>
              <a:rPr lang="en-US" altLang="zh-CN" sz="2400" dirty="0" err="1" smtClean="0"/>
              <a:t>xué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xí</a:t>
            </a:r>
            <a:r>
              <a:rPr lang="en-US" altLang="zh-CN" sz="2400" dirty="0"/>
              <a:t> </a:t>
            </a:r>
          </a:p>
          <a:p>
            <a:r>
              <a:rPr lang="en-US" altLang="zh-CN" sz="2400" dirty="0" smtClean="0"/>
              <a:t>A</a:t>
            </a:r>
            <a:r>
              <a:rPr lang="zh-CN" altLang="en-US" sz="2400" dirty="0" smtClean="0"/>
              <a:t>家      </a:t>
            </a:r>
            <a:r>
              <a:rPr lang="en-US" altLang="zh-CN" sz="2400" dirty="0" smtClean="0"/>
              <a:t>B</a:t>
            </a:r>
            <a:r>
              <a:rPr lang="zh-CN" altLang="en-US" sz="2400" dirty="0" smtClean="0"/>
              <a:t>火  </a:t>
            </a:r>
            <a:r>
              <a:rPr lang="zh-CN" altLang="en-US" sz="2400" dirty="0"/>
              <a:t>车  站      </a:t>
            </a:r>
            <a:r>
              <a:rPr lang="en-US" altLang="zh-CN" sz="2400" dirty="0" smtClean="0"/>
              <a:t>C</a:t>
            </a:r>
            <a:r>
              <a:rPr lang="zh-CN" altLang="en-US" sz="2400" dirty="0" smtClean="0"/>
              <a:t>对  </a:t>
            </a:r>
            <a:r>
              <a:rPr lang="zh-CN" altLang="en-US" sz="2400" dirty="0"/>
              <a:t>不 起    </a:t>
            </a:r>
            <a:r>
              <a:rPr lang="en-US" altLang="zh-CN" sz="2400" dirty="0" smtClean="0"/>
              <a:t>D</a:t>
            </a:r>
            <a:r>
              <a:rPr lang="zh-CN" altLang="en-US" sz="2400" dirty="0" smtClean="0"/>
              <a:t>名   </a:t>
            </a:r>
            <a:r>
              <a:rPr lang="zh-CN" altLang="en-US" sz="2400" dirty="0"/>
              <a:t>字    </a:t>
            </a:r>
            <a:r>
              <a:rPr lang="en-US" altLang="zh-CN" sz="2400" dirty="0" smtClean="0"/>
              <a:t>E</a:t>
            </a:r>
            <a:r>
              <a:rPr lang="zh-CN" altLang="en-US" sz="2400" dirty="0" smtClean="0"/>
              <a:t>看  </a:t>
            </a:r>
            <a:r>
              <a:rPr lang="zh-CN" altLang="en-US" sz="2400" dirty="0"/>
              <a:t>见      </a:t>
            </a:r>
            <a:r>
              <a:rPr lang="en-US" altLang="zh-CN" sz="2400" dirty="0" smtClean="0"/>
              <a:t>F</a:t>
            </a:r>
            <a:r>
              <a:rPr lang="zh-CN" altLang="en-US" sz="2400" dirty="0" smtClean="0"/>
              <a:t>学  </a:t>
            </a:r>
            <a:r>
              <a:rPr lang="zh-CN" altLang="en-US" sz="2400" dirty="0"/>
              <a:t>习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4453661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     </a:t>
            </a:r>
            <a:r>
              <a:rPr lang="en-US" altLang="zh-CN" sz="2400" dirty="0" err="1" smtClean="0"/>
              <a:t>Nǐ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jiào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shén</a:t>
            </a:r>
            <a:r>
              <a:rPr lang="en-US" altLang="zh-CN" sz="2400" dirty="0"/>
              <a:t> me </a:t>
            </a:r>
          </a:p>
          <a:p>
            <a:r>
              <a:rPr lang="en-US" altLang="zh-CN" sz="2400" dirty="0" err="1" smtClean="0"/>
              <a:t>Eg</a:t>
            </a:r>
            <a:r>
              <a:rPr lang="en-US" altLang="zh-CN" sz="2400" dirty="0" smtClean="0"/>
              <a:t>:   </a:t>
            </a:r>
            <a:r>
              <a:rPr lang="zh-CN" altLang="en-US" sz="2400" dirty="0" smtClean="0"/>
              <a:t>你 </a:t>
            </a:r>
            <a:r>
              <a:rPr lang="zh-CN" altLang="en-US" sz="2400" dirty="0"/>
              <a:t>叫   什   么 </a:t>
            </a:r>
            <a:r>
              <a:rPr lang="zh-CN" altLang="en-US" sz="2400" dirty="0" smtClean="0"/>
              <a:t>（          ）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3086" y="575607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      </a:t>
            </a:r>
            <a:r>
              <a:rPr lang="en-US" altLang="zh-CN" sz="2400" dirty="0" err="1" smtClean="0"/>
              <a:t>Tā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shànɡ</a:t>
            </a:r>
            <a:r>
              <a:rPr lang="en-US" altLang="zh-CN" sz="2400" dirty="0"/>
              <a:t> </a:t>
            </a:r>
            <a:r>
              <a:rPr lang="en-US" altLang="zh-CN" sz="2400" dirty="0" err="1"/>
              <a:t>wǔ</a:t>
            </a:r>
            <a:r>
              <a:rPr lang="en-US" altLang="zh-CN" sz="2400" dirty="0"/>
              <a:t> </a:t>
            </a:r>
            <a:r>
              <a:rPr lang="en-US" altLang="zh-CN" sz="2400" dirty="0" err="1"/>
              <a:t>zài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xué</a:t>
            </a:r>
            <a:r>
              <a:rPr lang="en-US" altLang="zh-CN" sz="2400" dirty="0"/>
              <a:t> </a:t>
            </a:r>
            <a:r>
              <a:rPr lang="en-US" altLang="zh-CN" sz="2400" dirty="0" err="1"/>
              <a:t>xiào</a:t>
            </a:r>
            <a:r>
              <a:rPr lang="en-US" altLang="zh-CN" sz="2400" dirty="0"/>
              <a:t> </a:t>
            </a:r>
          </a:p>
          <a:p>
            <a:r>
              <a:rPr lang="en-US" altLang="zh-CN" sz="2400" dirty="0" smtClean="0"/>
              <a:t> 1.    </a:t>
            </a:r>
            <a:r>
              <a:rPr lang="zh-CN" altLang="en-US" sz="2400" dirty="0" smtClean="0"/>
              <a:t>她    上    </a:t>
            </a:r>
            <a:r>
              <a:rPr lang="zh-CN" altLang="en-US" sz="2400" dirty="0"/>
              <a:t>午 </a:t>
            </a:r>
            <a:r>
              <a:rPr lang="zh-CN" altLang="en-US" sz="2400" dirty="0" smtClean="0"/>
              <a:t>  在  </a:t>
            </a:r>
            <a:r>
              <a:rPr lang="zh-CN" altLang="en-US" sz="2400" dirty="0"/>
              <a:t>学  校  </a:t>
            </a:r>
            <a:r>
              <a:rPr lang="zh-CN" altLang="en-US" sz="2400" dirty="0" smtClean="0"/>
              <a:t>（            ） 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4677083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D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3639" y="595965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F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275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u="sng" dirty="0">
                <a:solidFill>
                  <a:srgbClr val="FF0000"/>
                </a:solidFill>
              </a:rPr>
              <a:t>三</a:t>
            </a:r>
            <a:r>
              <a:rPr lang="zh-CN" altLang="en-US" sz="2400" u="sng" dirty="0" smtClean="0">
                <a:solidFill>
                  <a:srgbClr val="FF0000"/>
                </a:solidFill>
              </a:rPr>
              <a:t>、</a:t>
            </a:r>
            <a:r>
              <a:rPr lang="en-US" altLang="zh-CN" sz="2400" u="sng" dirty="0" err="1" smtClean="0">
                <a:solidFill>
                  <a:srgbClr val="FF0000"/>
                </a:solidFill>
              </a:rPr>
              <a:t>Laporan</a:t>
            </a:r>
            <a:r>
              <a:rPr lang="en-US" altLang="zh-CN" sz="2400" u="sng" dirty="0" smtClean="0">
                <a:solidFill>
                  <a:srgbClr val="FF0000"/>
                </a:solidFill>
              </a:rPr>
              <a:t> </a:t>
            </a:r>
            <a:r>
              <a:rPr lang="en-US" altLang="zh-CN" sz="2400" u="sng" dirty="0" err="1" smtClean="0">
                <a:solidFill>
                  <a:srgbClr val="FF0000"/>
                </a:solidFill>
              </a:rPr>
              <a:t>Keputusan</a:t>
            </a:r>
            <a:endParaRPr lang="zh-CN" altLang="en-US" sz="2400" b="1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HSK </a:t>
            </a:r>
            <a:r>
              <a:rPr lang="en-US" altLang="zh-CN" sz="2400" dirty="0" err="1" smtClean="0"/>
              <a:t>tahap</a:t>
            </a:r>
            <a:r>
              <a:rPr lang="en-US" altLang="zh-CN" sz="2400" dirty="0" smtClean="0"/>
              <a:t> 1 </a:t>
            </a:r>
            <a:r>
              <a:rPr lang="en-US" altLang="zh-CN" sz="2400" dirty="0" err="1" smtClean="0"/>
              <a:t>merangkumi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3 </a:t>
            </a:r>
            <a:r>
              <a:rPr lang="en-US" altLang="zh-CN" sz="2400" dirty="0" err="1" smtClean="0"/>
              <a:t>bahagian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iaitu</a:t>
            </a:r>
            <a:r>
              <a:rPr lang="en-US" altLang="zh-CN" sz="2400" dirty="0" smtClean="0"/>
              <a:t>: </a:t>
            </a:r>
            <a:r>
              <a:rPr lang="en-US" altLang="zh-CN" sz="2400" dirty="0" err="1" smtClean="0"/>
              <a:t>markah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pendengaran,membaca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jumlah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markah</a:t>
            </a:r>
            <a:r>
              <a:rPr lang="en-US" altLang="zh-CN" sz="2400" dirty="0" smtClean="0"/>
              <a:t>. </a:t>
            </a:r>
            <a:r>
              <a:rPr lang="en-US" altLang="zh-CN" sz="2400" dirty="0" err="1" smtClean="0"/>
              <a:t>Jumlah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markah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ialah</a:t>
            </a:r>
            <a:r>
              <a:rPr lang="en-US" altLang="zh-CN" sz="2400" dirty="0" smtClean="0"/>
              <a:t> 200, </a:t>
            </a:r>
            <a:r>
              <a:rPr lang="en-US" altLang="zh-CN" sz="2400" dirty="0" err="1" smtClean="0"/>
              <a:t>markah</a:t>
            </a:r>
            <a:r>
              <a:rPr lang="en-US" altLang="zh-CN" sz="2400" dirty="0" smtClean="0"/>
              <a:t> lulus </a:t>
            </a:r>
            <a:r>
              <a:rPr lang="en-US" altLang="zh-CN" sz="2400" dirty="0" err="1" smtClean="0"/>
              <a:t>ialah</a:t>
            </a:r>
            <a:r>
              <a:rPr lang="en-US" altLang="zh-CN" sz="2400" dirty="0" smtClean="0"/>
              <a:t> 120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928934"/>
            <a:ext cx="6247973" cy="2206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29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0040" y="692696"/>
            <a:ext cx="7772400" cy="1470025"/>
          </a:xfrm>
        </p:spPr>
        <p:txBody>
          <a:bodyPr/>
          <a:lstStyle/>
          <a:p>
            <a:r>
              <a:rPr lang="en-US" altLang="zh-CN" b="1" dirty="0" err="1" smtClean="0"/>
              <a:t>Pengenalan</a:t>
            </a:r>
            <a:r>
              <a:rPr lang="en-US" altLang="zh-CN" b="1" dirty="0" smtClean="0"/>
              <a:t> HSK</a:t>
            </a:r>
            <a:r>
              <a:rPr lang="zh-CN" altLang="en-US" b="1" dirty="0" smtClean="0"/>
              <a:t> </a:t>
            </a:r>
            <a:r>
              <a:rPr lang="en-US" altLang="zh-CN" b="1" dirty="0" err="1" smtClean="0"/>
              <a:t>Tahap</a:t>
            </a:r>
            <a:r>
              <a:rPr lang="en-US" altLang="zh-CN" b="1" dirty="0" smtClean="0"/>
              <a:t> ke-2</a:t>
            </a:r>
            <a:r>
              <a:rPr lang="zh-CN" altLang="en-US" b="1" dirty="0" smtClean="0"/>
              <a:t>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636912"/>
            <a:ext cx="806489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        HSK </a:t>
            </a:r>
            <a:r>
              <a:rPr lang="en-US" altLang="zh-CN" sz="2400" dirty="0" err="1" smtClean="0"/>
              <a:t>tahap</a:t>
            </a:r>
            <a:r>
              <a:rPr lang="en-US" altLang="zh-CN" sz="2400" dirty="0" smtClean="0"/>
              <a:t> ke-2 </a:t>
            </a:r>
            <a:r>
              <a:rPr lang="en-US" altLang="zh-CN" sz="2400" dirty="0" err="1" smtClean="0"/>
              <a:t>menguji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keupayaan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pelajar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menggunakan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bahasa</a:t>
            </a:r>
            <a:r>
              <a:rPr lang="en-US" altLang="zh-CN" sz="2400" dirty="0" smtClean="0"/>
              <a:t> Mandarin. </a:t>
            </a:r>
            <a:r>
              <a:rPr lang="en-US" altLang="zh-CN" sz="2400" dirty="0" err="1" smtClean="0"/>
              <a:t>Melalui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tahap</a:t>
            </a:r>
            <a:r>
              <a:rPr lang="en-US" altLang="zh-CN" sz="2400" dirty="0" smtClean="0"/>
              <a:t> ke-2, </a:t>
            </a:r>
            <a:r>
              <a:rPr lang="en-US" altLang="zh-CN" sz="2400" dirty="0" err="1" smtClean="0"/>
              <a:t>pelajar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dapat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menggunakan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bahasa</a:t>
            </a:r>
            <a:r>
              <a:rPr lang="en-US" altLang="zh-CN" sz="2400" dirty="0" smtClean="0"/>
              <a:t> Mandarin </a:t>
            </a:r>
            <a:r>
              <a:rPr lang="en-US" altLang="zh-CN" sz="2400" dirty="0" err="1" smtClean="0"/>
              <a:t>untuk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pertuturan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dalam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perbualan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harian</a:t>
            </a:r>
            <a:r>
              <a:rPr lang="en-US" altLang="zh-CN" sz="2400" dirty="0" smtClean="0"/>
              <a:t> yang </a:t>
            </a:r>
            <a:r>
              <a:rPr lang="en-US" altLang="zh-CN" sz="2400" dirty="0" err="1" smtClean="0"/>
              <a:t>biasa</a:t>
            </a:r>
            <a:r>
              <a:rPr lang="en-US" altLang="zh-CN" sz="2400" dirty="0" smtClean="0"/>
              <a:t>. 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5336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5245" y="980728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u="sng" dirty="0">
                <a:solidFill>
                  <a:srgbClr val="FF0000"/>
                </a:solidFill>
              </a:rPr>
              <a:t>一</a:t>
            </a:r>
            <a:r>
              <a:rPr lang="zh-CN" altLang="en-US" sz="2400" b="1" u="sng" dirty="0" smtClean="0">
                <a:solidFill>
                  <a:srgbClr val="FF0000"/>
                </a:solidFill>
              </a:rPr>
              <a:t>、</a:t>
            </a:r>
            <a:r>
              <a:rPr lang="en-US" altLang="zh-CN" sz="2400" b="1" u="sng" dirty="0" err="1" smtClean="0">
                <a:solidFill>
                  <a:srgbClr val="FF0000"/>
                </a:solidFill>
              </a:rPr>
              <a:t>Siapakah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 yang </a:t>
            </a:r>
            <a:r>
              <a:rPr lang="en-US" altLang="zh-CN" sz="2400" b="1" u="sng" dirty="0" err="1" smtClean="0">
                <a:solidFill>
                  <a:srgbClr val="FF0000"/>
                </a:solidFill>
              </a:rPr>
              <a:t>layak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u="sng" dirty="0" err="1" smtClean="0">
                <a:solidFill>
                  <a:srgbClr val="FF0000"/>
                </a:solidFill>
              </a:rPr>
              <a:t>menduduki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 HSK 2?</a:t>
            </a:r>
            <a:endParaRPr lang="zh-CN" altLang="en-US" sz="2400" b="1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Pelajar</a:t>
            </a:r>
            <a:r>
              <a:rPr lang="en-US" altLang="zh-CN" sz="2400" dirty="0" smtClean="0"/>
              <a:t> yang </a:t>
            </a:r>
            <a:r>
              <a:rPr lang="en-US" altLang="zh-CN" sz="2400" dirty="0" err="1" smtClean="0"/>
              <a:t>menghadir</a:t>
            </a:r>
            <a:r>
              <a:rPr lang="en-US" altLang="zh-CN" sz="2400" dirty="0" smtClean="0"/>
              <a:t> 2-3 jam </a:t>
            </a:r>
            <a:r>
              <a:rPr lang="en-US" altLang="zh-CN" sz="2400" dirty="0" err="1" smtClean="0"/>
              <a:t>kelas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setiap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minggu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belajar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selama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12 </a:t>
            </a:r>
            <a:r>
              <a:rPr lang="en-US" altLang="zh-CN" sz="2400" dirty="0" err="1" smtClean="0"/>
              <a:t>bulan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serta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menguasai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300 </a:t>
            </a:r>
            <a:r>
              <a:rPr lang="en-US" altLang="zh-CN" sz="2400" dirty="0" err="1" smtClean="0"/>
              <a:t>perbendeharaan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kata</a:t>
            </a:r>
            <a:r>
              <a:rPr lang="en-US" altLang="zh-CN" sz="2400" dirty="0" smtClean="0"/>
              <a:t> yang </a:t>
            </a:r>
            <a:r>
              <a:rPr lang="en-US" altLang="zh-CN" sz="2400" dirty="0" err="1" smtClean="0"/>
              <a:t>lazim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digunakan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 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0568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5245" y="54868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u="sng" dirty="0">
                <a:solidFill>
                  <a:srgbClr val="FF0000"/>
                </a:solidFill>
              </a:rPr>
              <a:t>二</a:t>
            </a:r>
            <a:r>
              <a:rPr lang="zh-CN" altLang="en-US" sz="2400" b="1" u="sng" dirty="0" smtClean="0">
                <a:solidFill>
                  <a:srgbClr val="FF0000"/>
                </a:solidFill>
              </a:rPr>
              <a:t>、</a:t>
            </a:r>
            <a:r>
              <a:rPr lang="en-US" altLang="zh-CN" sz="2400" b="1" u="sng" dirty="0" err="1" smtClean="0">
                <a:solidFill>
                  <a:srgbClr val="FF0000"/>
                </a:solidFill>
              </a:rPr>
              <a:t>Skop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u="sng" dirty="0" err="1" smtClean="0">
                <a:solidFill>
                  <a:srgbClr val="FF0000"/>
                </a:solidFill>
              </a:rPr>
              <a:t>Peperiksaan</a:t>
            </a:r>
            <a:endParaRPr lang="en-US" altLang="zh-CN" sz="2400" b="1" u="sng" dirty="0" smtClean="0">
              <a:solidFill>
                <a:srgbClr val="FF0000"/>
              </a:solidFill>
            </a:endParaRP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</a:t>
            </a:r>
            <a:r>
              <a:rPr lang="en-US" altLang="zh-CN" sz="2400" dirty="0" smtClean="0"/>
              <a:t>HSK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tahap</a:t>
            </a:r>
            <a:r>
              <a:rPr lang="en-US" altLang="zh-CN" sz="2400" dirty="0" smtClean="0"/>
              <a:t> ke-2 </a:t>
            </a:r>
            <a:r>
              <a:rPr lang="en-US" altLang="zh-CN" sz="2400" dirty="0" err="1" smtClean="0"/>
              <a:t>mengandungi</a:t>
            </a:r>
            <a:r>
              <a:rPr lang="en-US" altLang="zh-CN" sz="2400" dirty="0" smtClean="0"/>
              <a:t> 60 </a:t>
            </a:r>
            <a:r>
              <a:rPr lang="en-US" altLang="zh-CN" sz="2400" dirty="0" err="1" smtClean="0"/>
              <a:t>soalan</a:t>
            </a:r>
            <a:r>
              <a:rPr lang="zh-CN" altLang="en-US" sz="2400" dirty="0" smtClean="0"/>
              <a:t>，</a:t>
            </a:r>
            <a:r>
              <a:rPr lang="en-US" altLang="zh-CN" sz="2400" dirty="0" err="1" smtClean="0"/>
              <a:t>ia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mengandungi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pendengaran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membaca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714488"/>
            <a:ext cx="7843728" cy="438818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5245" y="6196266"/>
            <a:ext cx="8041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/>
              <a:t>Jumlah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masa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ialah</a:t>
            </a:r>
            <a:r>
              <a:rPr lang="en-US" altLang="zh-CN" sz="2400" dirty="0" smtClean="0"/>
              <a:t> 55 </a:t>
            </a:r>
            <a:r>
              <a:rPr lang="en-US" altLang="zh-CN" sz="2400" dirty="0" err="1" smtClean="0"/>
              <a:t>minit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6606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b="1" u="sng" dirty="0" smtClean="0"/>
              <a:t>1</a:t>
            </a:r>
            <a:r>
              <a:rPr lang="en-US" altLang="zh-CN" sz="2400" b="1" u="sng" dirty="0" smtClean="0"/>
              <a:t>. </a:t>
            </a:r>
            <a:r>
              <a:rPr lang="en-US" altLang="zh-CN" sz="2400" b="1" u="sng" dirty="0" err="1" smtClean="0"/>
              <a:t>Pendengaran</a:t>
            </a:r>
            <a:endParaRPr lang="zh-CN" altLang="en-US" sz="2400" b="1" u="sng" dirty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Bahagian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pertama</a:t>
            </a:r>
            <a:r>
              <a:rPr lang="en-US" altLang="zh-CN" sz="2400" dirty="0" smtClean="0"/>
              <a:t>: </a:t>
            </a:r>
            <a:r>
              <a:rPr lang="en-US" altLang="zh-CN" sz="2400" dirty="0" err="1" smtClean="0"/>
              <a:t>mengandungi</a:t>
            </a:r>
            <a:r>
              <a:rPr lang="en-US" altLang="zh-CN" sz="2400" dirty="0" smtClean="0"/>
              <a:t> 10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setiap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dengar</a:t>
            </a:r>
            <a:r>
              <a:rPr lang="en-US" altLang="zh-CN" sz="2400" dirty="0" smtClean="0"/>
              <a:t> 2 kali. </a:t>
            </a:r>
            <a:r>
              <a:rPr lang="en-US" altLang="zh-CN" sz="2400" dirty="0" err="1" smtClean="0"/>
              <a:t>Mendengar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menentukan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sama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ada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benar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atau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slahah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12976"/>
            <a:ext cx="7344816" cy="27807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76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0040" y="692696"/>
            <a:ext cx="7772400" cy="1470025"/>
          </a:xfrm>
        </p:spPr>
        <p:txBody>
          <a:bodyPr/>
          <a:lstStyle/>
          <a:p>
            <a:r>
              <a:rPr lang="en-US" altLang="zh-CN" b="1" dirty="0" err="1" smtClean="0"/>
              <a:t>Pengenalan</a:t>
            </a:r>
            <a:r>
              <a:rPr lang="en-US" altLang="zh-CN" b="1" dirty="0" smtClean="0"/>
              <a:t> HSK </a:t>
            </a:r>
            <a:r>
              <a:rPr lang="en-US" altLang="zh-CN" b="1" dirty="0" err="1" smtClean="0"/>
              <a:t>Tahap</a:t>
            </a:r>
            <a:r>
              <a:rPr lang="en-US" altLang="zh-CN" b="1" dirty="0" smtClean="0"/>
              <a:t> 1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636912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        HSK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tahap</a:t>
            </a:r>
            <a:r>
              <a:rPr lang="en-US" altLang="zh-CN" sz="2400" dirty="0" smtClean="0"/>
              <a:t> 1 </a:t>
            </a:r>
            <a:r>
              <a:rPr lang="en-US" altLang="zh-CN" sz="2400" dirty="0" err="1" smtClean="0"/>
              <a:t>menguji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keupayan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pelajar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menggunakan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Bahasa</a:t>
            </a:r>
            <a:r>
              <a:rPr lang="en-US" altLang="zh-CN" sz="2400" dirty="0" smtClean="0"/>
              <a:t> Mandarin </a:t>
            </a:r>
            <a:r>
              <a:rPr lang="en-US" altLang="zh-CN" sz="2400" dirty="0" err="1" smtClean="0"/>
              <a:t>dalam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kehidupan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seharian</a:t>
            </a:r>
            <a:r>
              <a:rPr lang="en-US" altLang="zh-CN" sz="2400" dirty="0" smtClean="0"/>
              <a:t>. </a:t>
            </a:r>
            <a:r>
              <a:rPr lang="en-US" altLang="zh-CN" sz="2400" dirty="0" err="1" smtClean="0"/>
              <a:t>Melalui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tahap</a:t>
            </a:r>
            <a:r>
              <a:rPr lang="en-US" altLang="zh-CN" sz="2400" dirty="0" smtClean="0"/>
              <a:t> 1 , </a:t>
            </a:r>
            <a:r>
              <a:rPr lang="en-US" altLang="zh-CN" sz="2400" dirty="0" err="1" smtClean="0"/>
              <a:t>pelajar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boleh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faham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menggunakan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perbendeharaan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kata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ayat</a:t>
            </a:r>
            <a:r>
              <a:rPr lang="en-US" altLang="zh-CN" sz="2400" dirty="0" smtClean="0"/>
              <a:t> yang </a:t>
            </a:r>
            <a:r>
              <a:rPr lang="en-US" altLang="zh-CN" sz="2400" dirty="0" err="1" smtClean="0"/>
              <a:t>lazim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digunakan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dan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menyediakan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pelajar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ke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tahap</a:t>
            </a:r>
            <a:r>
              <a:rPr lang="en-US" altLang="zh-CN" sz="2400" dirty="0" smtClean="0"/>
              <a:t> yang </a:t>
            </a:r>
            <a:r>
              <a:rPr lang="en-US" altLang="zh-CN" sz="2400" dirty="0" err="1" smtClean="0"/>
              <a:t>lebih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tinggi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1964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b="1" u="sng" dirty="0" smtClean="0"/>
              <a:t>1</a:t>
            </a:r>
            <a:r>
              <a:rPr lang="zh-CN" altLang="en-US" sz="2400" b="1" u="sng" dirty="0" smtClean="0"/>
              <a:t>．</a:t>
            </a:r>
            <a:r>
              <a:rPr lang="en-US" altLang="zh-CN" sz="2400" b="1" u="sng" dirty="0" err="1" smtClean="0"/>
              <a:t>Pendengaran</a:t>
            </a:r>
            <a:endParaRPr lang="zh-CN" altLang="en-US" sz="2400" b="1" u="sng" dirty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Bahagian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pertama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10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setiap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dengar</a:t>
            </a:r>
            <a:r>
              <a:rPr lang="en-US" altLang="zh-CN" sz="2400" dirty="0" smtClean="0"/>
              <a:t> 2 kali.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Dengar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tentukan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sama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ada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benar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atau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salah</a:t>
            </a:r>
            <a:r>
              <a:rPr lang="en-US" altLang="zh-CN" sz="2400" b="1" u="sng" dirty="0" smtClean="0"/>
              <a:t>.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3212976"/>
            <a:ext cx="7344814" cy="2780753"/>
          </a:xfrm>
          <a:prstGeom prst="rect">
            <a:avLst/>
          </a:prstGeom>
        </p:spPr>
      </p:pic>
      <p:sp>
        <p:nvSpPr>
          <p:cNvPr id="5" name="减号 4"/>
          <p:cNvSpPr/>
          <p:nvPr/>
        </p:nvSpPr>
        <p:spPr>
          <a:xfrm rot="2531528">
            <a:off x="6330043" y="3896043"/>
            <a:ext cx="648072" cy="34118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减号 5"/>
          <p:cNvSpPr/>
          <p:nvPr/>
        </p:nvSpPr>
        <p:spPr>
          <a:xfrm rot="7832046">
            <a:off x="6466561" y="3689836"/>
            <a:ext cx="1187255" cy="41623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减号 6"/>
          <p:cNvSpPr/>
          <p:nvPr/>
        </p:nvSpPr>
        <p:spPr>
          <a:xfrm rot="7832046">
            <a:off x="6272988" y="5063908"/>
            <a:ext cx="1187255" cy="41623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减号 7"/>
          <p:cNvSpPr/>
          <p:nvPr/>
        </p:nvSpPr>
        <p:spPr>
          <a:xfrm rot="2696643">
            <a:off x="6272987" y="5083680"/>
            <a:ext cx="1187255" cy="41623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5180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b="1" u="sng" dirty="0" smtClean="0"/>
              <a:t>1</a:t>
            </a:r>
            <a:r>
              <a:rPr lang="en-US" altLang="zh-CN" sz="2400" b="1" u="sng" dirty="0" smtClean="0"/>
              <a:t>. </a:t>
            </a:r>
            <a:r>
              <a:rPr lang="en-US" altLang="zh-CN" sz="2400" b="1" u="sng" dirty="0" err="1" smtClean="0"/>
              <a:t>Pendengaran</a:t>
            </a:r>
            <a:endParaRPr lang="zh-CN" altLang="en-US" sz="2400" b="1" u="sng" dirty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Bahagian</a:t>
            </a:r>
            <a:r>
              <a:rPr lang="en-US" altLang="zh-CN" sz="2400" dirty="0" smtClean="0"/>
              <a:t> ke-2, 10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setiap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dengar</a:t>
            </a:r>
            <a:r>
              <a:rPr lang="en-US" altLang="zh-CN" sz="2400" dirty="0" smtClean="0"/>
              <a:t> 2 kali.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Setiap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ialah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satu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perbualan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pandankan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perbualan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itu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dengan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gambar</a:t>
            </a:r>
            <a:r>
              <a:rPr lang="en-US" altLang="zh-CN" sz="2400" dirty="0" smtClean="0"/>
              <a:t> yang </a:t>
            </a:r>
            <a:r>
              <a:rPr lang="en-US" altLang="zh-CN" sz="2400" dirty="0" err="1" smtClean="0"/>
              <a:t>betul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85" y="2799102"/>
            <a:ext cx="5203615" cy="4038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3645024"/>
            <a:ext cx="2987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、（                 ）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/>
              <a:t> 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、</a:t>
            </a:r>
            <a:r>
              <a:rPr lang="zh-CN" altLang="en-US" sz="2400" dirty="0"/>
              <a:t>（                 ）</a:t>
            </a:r>
          </a:p>
          <a:p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350100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D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429309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C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15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b="1" u="sng" dirty="0"/>
              <a:t>1</a:t>
            </a:r>
            <a:r>
              <a:rPr lang="zh-CN" altLang="en-US" sz="2400" b="1" u="sng" dirty="0" smtClean="0"/>
              <a:t>．</a:t>
            </a:r>
            <a:r>
              <a:rPr lang="en-US" altLang="zh-CN" sz="2400" b="1" u="sng" dirty="0" err="1" smtClean="0"/>
              <a:t>Pendengaran</a:t>
            </a:r>
            <a:endParaRPr lang="zh-CN" altLang="en-US" sz="2400" b="1" u="sng" dirty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Bahagian</a:t>
            </a:r>
            <a:r>
              <a:rPr lang="en-US" altLang="zh-CN" sz="2400" dirty="0" smtClean="0"/>
              <a:t> ke-3, 10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setiap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dengar</a:t>
            </a:r>
            <a:r>
              <a:rPr lang="en-US" altLang="zh-CN" sz="2400" dirty="0" smtClean="0"/>
              <a:t> 2 kali.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Setiap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berdasarkan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perbualan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di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antara</a:t>
            </a:r>
            <a:r>
              <a:rPr lang="en-US" altLang="zh-CN" sz="2400" dirty="0" smtClean="0"/>
              <a:t> 2 </a:t>
            </a:r>
            <a:r>
              <a:rPr lang="en-US" altLang="zh-CN" sz="2400" dirty="0" err="1" smtClean="0"/>
              <a:t>orang</a:t>
            </a:r>
            <a:r>
              <a:rPr lang="en-US" altLang="zh-CN" sz="2400" dirty="0" smtClean="0"/>
              <a:t>. </a:t>
            </a:r>
            <a:r>
              <a:rPr lang="en-US" altLang="zh-CN" sz="2400" dirty="0" err="1" smtClean="0"/>
              <a:t>Pilih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jawapan</a:t>
            </a:r>
            <a:r>
              <a:rPr lang="en-US" altLang="zh-CN" sz="2400" dirty="0" smtClean="0"/>
              <a:t> yang </a:t>
            </a:r>
            <a:r>
              <a:rPr lang="en-US" altLang="zh-CN" sz="2400" dirty="0" err="1" smtClean="0"/>
              <a:t>betul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3732921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      </a:t>
            </a:r>
            <a:r>
              <a:rPr lang="en-US" altLang="zh-CN" sz="2400" dirty="0" err="1" smtClean="0"/>
              <a:t>hónɡ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sè</a:t>
            </a:r>
            <a:r>
              <a:rPr lang="en-US" altLang="zh-CN" sz="2400" dirty="0"/>
              <a:t>      </a:t>
            </a:r>
            <a:r>
              <a:rPr lang="en-US" altLang="zh-CN" sz="2400" dirty="0" smtClean="0"/>
              <a:t>             </a:t>
            </a:r>
            <a:r>
              <a:rPr lang="en-US" altLang="zh-CN" sz="2400" dirty="0" err="1" smtClean="0"/>
              <a:t>hēi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sè</a:t>
            </a:r>
            <a:r>
              <a:rPr lang="en-US" altLang="zh-CN" sz="2400" dirty="0"/>
              <a:t>      </a:t>
            </a:r>
            <a:r>
              <a:rPr lang="en-US" altLang="zh-CN" sz="2400" dirty="0" smtClean="0"/>
              <a:t>                  </a:t>
            </a:r>
            <a:r>
              <a:rPr lang="en-US" altLang="zh-CN" sz="2400" dirty="0" err="1" smtClean="0"/>
              <a:t>bái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sè</a:t>
            </a:r>
            <a:r>
              <a:rPr lang="en-US" altLang="zh-CN" sz="2400" dirty="0"/>
              <a:t> </a:t>
            </a:r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A</a:t>
            </a:r>
            <a:r>
              <a:rPr lang="en-US" altLang="zh-CN" sz="2400" dirty="0"/>
              <a:t>.</a:t>
            </a:r>
            <a:r>
              <a:rPr lang="zh-CN" altLang="en-US" sz="2400" dirty="0" smtClean="0"/>
              <a:t>红   </a:t>
            </a:r>
            <a:r>
              <a:rPr lang="zh-CN" altLang="en-US" sz="2400" dirty="0"/>
              <a:t>色      </a:t>
            </a:r>
            <a:r>
              <a:rPr lang="zh-CN" altLang="en-US" sz="2400" dirty="0" smtClean="0"/>
              <a:t>           </a:t>
            </a:r>
            <a:r>
              <a:rPr lang="en-US" altLang="zh-CN" sz="2400" dirty="0" smtClean="0"/>
              <a:t>B.</a:t>
            </a:r>
            <a:r>
              <a:rPr lang="zh-CN" altLang="en-US" sz="2400" dirty="0" smtClean="0"/>
              <a:t>黑  </a:t>
            </a:r>
            <a:r>
              <a:rPr lang="zh-CN" altLang="en-US" sz="2400" dirty="0"/>
              <a:t>色      </a:t>
            </a:r>
            <a:r>
              <a:rPr lang="zh-CN" altLang="en-US" sz="2400" dirty="0" smtClean="0"/>
              <a:t>              </a:t>
            </a:r>
            <a:r>
              <a:rPr lang="en-US" altLang="zh-CN" sz="2400" dirty="0" smtClean="0"/>
              <a:t>C.</a:t>
            </a:r>
            <a:r>
              <a:rPr lang="zh-CN" altLang="en-US" sz="2400" dirty="0" smtClean="0"/>
              <a:t>白  </a:t>
            </a:r>
            <a:r>
              <a:rPr lang="zh-CN" altLang="en-US" sz="2400" dirty="0"/>
              <a:t>色 </a:t>
            </a:r>
          </a:p>
          <a:p>
            <a:endParaRPr lang="zh-CN" altLang="en-US" sz="2400" dirty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           </a:t>
            </a:r>
            <a:r>
              <a:rPr lang="en-US" altLang="zh-CN" sz="2400" dirty="0" err="1" smtClean="0"/>
              <a:t>tā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yě</a:t>
            </a:r>
            <a:r>
              <a:rPr lang="en-US" altLang="zh-CN" sz="2400" dirty="0"/>
              <a:t> </a:t>
            </a:r>
            <a:r>
              <a:rPr lang="en-US" altLang="zh-CN" sz="2400" dirty="0" err="1"/>
              <a:t>qù</a:t>
            </a:r>
            <a:r>
              <a:rPr lang="en-US" altLang="zh-CN" sz="2400" dirty="0"/>
              <a:t>      </a:t>
            </a:r>
            <a:r>
              <a:rPr lang="en-US" altLang="zh-CN" sz="2400" dirty="0" smtClean="0"/>
              <a:t>           </a:t>
            </a:r>
            <a:r>
              <a:rPr lang="en-US" altLang="zh-CN" sz="2400" dirty="0" err="1" smtClean="0"/>
              <a:t>tā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bú</a:t>
            </a:r>
            <a:r>
              <a:rPr lang="en-US" altLang="zh-CN" sz="2400" dirty="0"/>
              <a:t> </a:t>
            </a:r>
            <a:r>
              <a:rPr lang="en-US" altLang="zh-CN" sz="2400" dirty="0" err="1"/>
              <a:t>qù</a:t>
            </a:r>
            <a:r>
              <a:rPr lang="en-US" altLang="zh-CN" sz="2400" dirty="0"/>
              <a:t>     </a:t>
            </a:r>
            <a:r>
              <a:rPr lang="en-US" altLang="zh-CN" sz="2400" dirty="0" smtClean="0"/>
              <a:t>               </a:t>
            </a:r>
            <a:r>
              <a:rPr lang="en-US" altLang="zh-CN" sz="2400" dirty="0" err="1" smtClean="0"/>
              <a:t>tā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qù</a:t>
            </a:r>
            <a:r>
              <a:rPr lang="en-US" altLang="zh-CN" sz="2400" dirty="0"/>
              <a:t> </a:t>
            </a:r>
            <a:r>
              <a:rPr lang="en-US" altLang="zh-CN" sz="2400" dirty="0" err="1"/>
              <a:t>ɡuò</a:t>
            </a:r>
            <a:r>
              <a:rPr lang="en-US" altLang="zh-CN" sz="2400" dirty="0"/>
              <a:t> le </a:t>
            </a:r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A.</a:t>
            </a:r>
            <a:r>
              <a:rPr lang="zh-CN" altLang="en-US" sz="2400" dirty="0" smtClean="0"/>
              <a:t>他 </a:t>
            </a:r>
            <a:r>
              <a:rPr lang="zh-CN" altLang="en-US" sz="2400" dirty="0"/>
              <a:t>也 去      </a:t>
            </a:r>
            <a:r>
              <a:rPr lang="zh-CN" altLang="en-US" sz="2400" dirty="0" smtClean="0"/>
              <a:t>       </a:t>
            </a:r>
            <a:r>
              <a:rPr lang="en-US" altLang="zh-CN" sz="2400" dirty="0" smtClean="0"/>
              <a:t>B.</a:t>
            </a:r>
            <a:r>
              <a:rPr lang="zh-CN" altLang="en-US" sz="2400" dirty="0" smtClean="0"/>
              <a:t>他 </a:t>
            </a:r>
            <a:r>
              <a:rPr lang="zh-CN" altLang="en-US" sz="2400" dirty="0"/>
              <a:t>不 去    </a:t>
            </a:r>
            <a:r>
              <a:rPr lang="zh-CN" altLang="en-US" sz="2400" dirty="0" smtClean="0"/>
              <a:t>            </a:t>
            </a:r>
            <a:r>
              <a:rPr lang="en-US" altLang="zh-CN" sz="2400" dirty="0" smtClean="0"/>
              <a:t>C.</a:t>
            </a:r>
            <a:r>
              <a:rPr lang="zh-CN" altLang="en-US" sz="2400" dirty="0" smtClean="0"/>
              <a:t>他 </a:t>
            </a:r>
            <a:r>
              <a:rPr lang="zh-CN" altLang="en-US" sz="2400" dirty="0"/>
              <a:t>去 过  了 </a:t>
            </a:r>
          </a:p>
        </p:txBody>
      </p:sp>
      <p:sp>
        <p:nvSpPr>
          <p:cNvPr id="5" name="减号 4"/>
          <p:cNvSpPr/>
          <p:nvPr/>
        </p:nvSpPr>
        <p:spPr>
          <a:xfrm rot="2531528">
            <a:off x="1937554" y="4534119"/>
            <a:ext cx="648072" cy="34118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减号 5"/>
          <p:cNvSpPr/>
          <p:nvPr/>
        </p:nvSpPr>
        <p:spPr>
          <a:xfrm rot="7832046">
            <a:off x="2074072" y="4327912"/>
            <a:ext cx="1187255" cy="41623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减号 6"/>
          <p:cNvSpPr/>
          <p:nvPr/>
        </p:nvSpPr>
        <p:spPr>
          <a:xfrm rot="2531528">
            <a:off x="1886093" y="6128940"/>
            <a:ext cx="648072" cy="34118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减号 7"/>
          <p:cNvSpPr/>
          <p:nvPr/>
        </p:nvSpPr>
        <p:spPr>
          <a:xfrm rot="7832046">
            <a:off x="2022611" y="5922733"/>
            <a:ext cx="1187255" cy="41623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288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b="1" u="sng" dirty="0"/>
              <a:t>1</a:t>
            </a:r>
            <a:r>
              <a:rPr lang="zh-CN" altLang="en-US" sz="2400" b="1" u="sng" dirty="0" smtClean="0"/>
              <a:t>．</a:t>
            </a:r>
            <a:r>
              <a:rPr lang="en-US" altLang="zh-CN" sz="2400" b="1" u="sng" dirty="0" err="1" smtClean="0"/>
              <a:t>Pendengaran</a:t>
            </a:r>
            <a:endParaRPr lang="zh-CN" altLang="en-US" sz="2400" b="1" u="sng" dirty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Bahagian</a:t>
            </a:r>
            <a:r>
              <a:rPr lang="en-US" altLang="zh-CN" sz="2400" dirty="0" smtClean="0"/>
              <a:t> ke-4, 5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setiap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dengar</a:t>
            </a:r>
            <a:r>
              <a:rPr lang="en-US" altLang="zh-CN" sz="2400" dirty="0" smtClean="0"/>
              <a:t> 2 kali.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Setiap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berdasrkan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perbualan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di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antara</a:t>
            </a:r>
            <a:r>
              <a:rPr lang="en-US" altLang="zh-CN" sz="2400" dirty="0" smtClean="0"/>
              <a:t> 2 </a:t>
            </a:r>
            <a:r>
              <a:rPr lang="en-US" altLang="zh-CN" sz="2400" dirty="0" err="1" smtClean="0"/>
              <a:t>orang</a:t>
            </a:r>
            <a:r>
              <a:rPr lang="en-US" altLang="zh-CN" sz="2400" dirty="0" smtClean="0"/>
              <a:t> yang </a:t>
            </a:r>
            <a:r>
              <a:rPr lang="en-US" altLang="zh-CN" sz="2400" dirty="0" err="1" smtClean="0"/>
              <a:t>mengandungi</a:t>
            </a:r>
            <a:r>
              <a:rPr lang="en-US" altLang="zh-CN" sz="2400" dirty="0" smtClean="0"/>
              <a:t> 4 </a:t>
            </a:r>
            <a:r>
              <a:rPr lang="en-US" altLang="zh-CN" sz="2400" dirty="0" err="1" smtClean="0"/>
              <a:t>atau</a:t>
            </a:r>
            <a:r>
              <a:rPr lang="en-US" altLang="zh-CN" sz="2400" dirty="0" smtClean="0"/>
              <a:t> 5 </a:t>
            </a:r>
            <a:r>
              <a:rPr lang="en-US" altLang="zh-CN" sz="2400" dirty="0" err="1" smtClean="0"/>
              <a:t>ayat</a:t>
            </a:r>
            <a:r>
              <a:rPr lang="en-US" altLang="zh-CN" sz="2400" dirty="0" smtClean="0"/>
              <a:t>. </a:t>
            </a:r>
            <a:r>
              <a:rPr lang="en-US" altLang="zh-CN" sz="2400" dirty="0" err="1" smtClean="0"/>
              <a:t>Pilih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jawapan</a:t>
            </a:r>
            <a:r>
              <a:rPr lang="en-US" altLang="zh-CN" sz="2400" dirty="0" smtClean="0"/>
              <a:t> yang </a:t>
            </a:r>
            <a:r>
              <a:rPr lang="en-US" altLang="zh-CN" sz="2400" dirty="0" err="1" smtClean="0"/>
              <a:t>betul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3796648"/>
            <a:ext cx="7956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       </a:t>
            </a:r>
            <a:r>
              <a:rPr lang="en-US" altLang="zh-CN" sz="2400" dirty="0" err="1" smtClean="0"/>
              <a:t>mínɡ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zi</a:t>
            </a:r>
            <a:r>
              <a:rPr lang="en-US" altLang="zh-CN" sz="2400" dirty="0"/>
              <a:t>       </a:t>
            </a:r>
            <a:r>
              <a:rPr lang="en-US" altLang="zh-CN" sz="2400" dirty="0" smtClean="0"/>
              <a:t>           </a:t>
            </a:r>
            <a:r>
              <a:rPr lang="en-US" altLang="zh-CN" sz="2400" dirty="0" err="1"/>
              <a:t>shí</a:t>
            </a:r>
            <a:r>
              <a:rPr lang="en-US" altLang="zh-CN" sz="2400" dirty="0"/>
              <a:t> </a:t>
            </a:r>
            <a:r>
              <a:rPr lang="en-US" altLang="zh-CN" sz="2400" dirty="0" err="1"/>
              <a:t>jiān</a:t>
            </a:r>
            <a:r>
              <a:rPr lang="en-US" altLang="zh-CN" sz="2400" dirty="0"/>
              <a:t>       </a:t>
            </a:r>
            <a:r>
              <a:rPr lang="en-US" altLang="zh-CN" sz="2400" dirty="0" smtClean="0"/>
              <a:t>           </a:t>
            </a:r>
            <a:r>
              <a:rPr lang="en-US" altLang="zh-CN" sz="2400" dirty="0" err="1" smtClean="0"/>
              <a:t>fánɡ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jiān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hào</a:t>
            </a:r>
            <a:r>
              <a:rPr lang="en-US" altLang="zh-CN" sz="2400" dirty="0"/>
              <a:t> </a:t>
            </a:r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A</a:t>
            </a:r>
            <a:r>
              <a:rPr lang="en-US" altLang="zh-CN" sz="2400" dirty="0"/>
              <a:t>.</a:t>
            </a:r>
            <a:r>
              <a:rPr lang="zh-CN" altLang="en-US" sz="2400" dirty="0" smtClean="0"/>
              <a:t>名   </a:t>
            </a:r>
            <a:r>
              <a:rPr lang="zh-CN" altLang="en-US" sz="2400" dirty="0"/>
              <a:t>字        </a:t>
            </a:r>
            <a:r>
              <a:rPr lang="zh-CN" altLang="en-US" sz="2400" dirty="0" smtClean="0"/>
              <a:t>        </a:t>
            </a:r>
            <a:r>
              <a:rPr lang="en-US" altLang="zh-CN" sz="2400" dirty="0" smtClean="0"/>
              <a:t>B.</a:t>
            </a:r>
            <a:r>
              <a:rPr lang="zh-CN" altLang="en-US" sz="2400" dirty="0" smtClean="0"/>
              <a:t>时  </a:t>
            </a:r>
            <a:r>
              <a:rPr lang="zh-CN" altLang="en-US" sz="2400" dirty="0"/>
              <a:t>间         </a:t>
            </a:r>
            <a:r>
              <a:rPr lang="zh-CN" altLang="en-US" sz="2400" dirty="0" smtClean="0"/>
              <a:t>         </a:t>
            </a:r>
            <a:r>
              <a:rPr lang="en-US" altLang="zh-CN" sz="2400" dirty="0" smtClean="0"/>
              <a:t>C.</a:t>
            </a:r>
            <a:r>
              <a:rPr lang="zh-CN" altLang="en-US" sz="2400" dirty="0" smtClean="0"/>
              <a:t>房   </a:t>
            </a:r>
            <a:r>
              <a:rPr lang="zh-CN" altLang="en-US" sz="2400" dirty="0"/>
              <a:t>间   </a:t>
            </a:r>
            <a:r>
              <a:rPr lang="zh-CN" altLang="en-US" sz="2400" dirty="0" smtClean="0"/>
              <a:t>号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  </a:t>
            </a:r>
            <a:endParaRPr lang="zh-CN" altLang="en-US" sz="2400" dirty="0"/>
          </a:p>
          <a:p>
            <a:r>
              <a:rPr lang="en-US" altLang="zh-CN" sz="2400" dirty="0" smtClean="0"/>
              <a:t>           </a:t>
            </a:r>
            <a:r>
              <a:rPr lang="en-US" altLang="zh-CN" sz="2400" dirty="0" err="1" smtClean="0"/>
              <a:t>jiā</a:t>
            </a:r>
            <a:r>
              <a:rPr lang="en-US" altLang="zh-CN" sz="2400" dirty="0" smtClean="0"/>
              <a:t>   </a:t>
            </a:r>
            <a:r>
              <a:rPr lang="en-US" altLang="zh-CN" sz="2400" dirty="0" err="1"/>
              <a:t>lǐ</a:t>
            </a:r>
            <a:r>
              <a:rPr lang="en-US" altLang="zh-CN" sz="2400" dirty="0"/>
              <a:t>        </a:t>
            </a:r>
            <a:r>
              <a:rPr lang="en-US" altLang="zh-CN" sz="2400" dirty="0" smtClean="0"/>
              <a:t>             </a:t>
            </a:r>
            <a:r>
              <a:rPr lang="en-US" altLang="zh-CN" sz="2400" dirty="0" err="1"/>
              <a:t>fàn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ɡuǎn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ér</a:t>
            </a:r>
            <a:r>
              <a:rPr lang="en-US" altLang="zh-CN" sz="2400" dirty="0"/>
              <a:t>       </a:t>
            </a:r>
            <a:r>
              <a:rPr lang="en-US" altLang="zh-CN" sz="2400" dirty="0" smtClean="0"/>
              <a:t>     </a:t>
            </a:r>
            <a:r>
              <a:rPr lang="en-US" altLang="zh-CN" sz="2400" dirty="0" err="1" smtClean="0"/>
              <a:t>shānɡ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diàn</a:t>
            </a:r>
            <a:r>
              <a:rPr lang="en-US" altLang="zh-CN" sz="2400" dirty="0"/>
              <a:t> </a:t>
            </a:r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A.</a:t>
            </a:r>
            <a:r>
              <a:rPr lang="zh-CN" altLang="en-US" sz="2400" dirty="0" smtClean="0"/>
              <a:t>家  </a:t>
            </a:r>
            <a:r>
              <a:rPr lang="zh-CN" altLang="en-US" sz="2400" dirty="0"/>
              <a:t>里        </a:t>
            </a:r>
            <a:r>
              <a:rPr lang="zh-CN" altLang="en-US" sz="2400" dirty="0" smtClean="0"/>
              <a:t>         </a:t>
            </a:r>
            <a:r>
              <a:rPr lang="en-US" altLang="zh-CN" sz="2400" dirty="0" smtClean="0"/>
              <a:t>B.</a:t>
            </a:r>
            <a:r>
              <a:rPr lang="zh-CN" altLang="en-US" sz="2400" dirty="0" smtClean="0"/>
              <a:t>饭  </a:t>
            </a:r>
            <a:r>
              <a:rPr lang="zh-CN" altLang="en-US" sz="2400" dirty="0"/>
              <a:t>馆   儿       </a:t>
            </a:r>
            <a:r>
              <a:rPr lang="zh-CN" altLang="en-US" sz="2400" dirty="0" smtClean="0"/>
              <a:t>     </a:t>
            </a:r>
            <a:r>
              <a:rPr lang="en-US" altLang="zh-CN" sz="2400" dirty="0" smtClean="0"/>
              <a:t>C.</a:t>
            </a:r>
            <a:r>
              <a:rPr lang="zh-CN" altLang="en-US" sz="2400" dirty="0" smtClean="0"/>
              <a:t>商    </a:t>
            </a:r>
            <a:r>
              <a:rPr lang="zh-CN" altLang="en-US" sz="2400" dirty="0"/>
              <a:t>店 </a:t>
            </a:r>
          </a:p>
        </p:txBody>
      </p:sp>
      <p:sp>
        <p:nvSpPr>
          <p:cNvPr id="5" name="减号 4"/>
          <p:cNvSpPr/>
          <p:nvPr/>
        </p:nvSpPr>
        <p:spPr>
          <a:xfrm rot="2531528">
            <a:off x="1577514" y="4556004"/>
            <a:ext cx="648072" cy="34118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减号 5"/>
          <p:cNvSpPr/>
          <p:nvPr/>
        </p:nvSpPr>
        <p:spPr>
          <a:xfrm rot="7832046">
            <a:off x="1714032" y="4349797"/>
            <a:ext cx="1187255" cy="41623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减号 6"/>
          <p:cNvSpPr/>
          <p:nvPr/>
        </p:nvSpPr>
        <p:spPr>
          <a:xfrm rot="2531528">
            <a:off x="1715373" y="6103062"/>
            <a:ext cx="648072" cy="34118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减号 7"/>
          <p:cNvSpPr/>
          <p:nvPr/>
        </p:nvSpPr>
        <p:spPr>
          <a:xfrm rot="7832046">
            <a:off x="1851891" y="5896855"/>
            <a:ext cx="1187255" cy="41623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4489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 smtClean="0"/>
              <a:t>2</a:t>
            </a:r>
            <a:r>
              <a:rPr lang="zh-CN" altLang="en-US" sz="2400" b="1" u="sng" dirty="0" smtClean="0"/>
              <a:t>．</a:t>
            </a:r>
            <a:r>
              <a:rPr lang="en-US" altLang="zh-CN" sz="2400" b="1" u="sng" dirty="0" err="1" smtClean="0"/>
              <a:t>Membaca</a:t>
            </a:r>
            <a:endParaRPr lang="zh-CN" altLang="en-US" sz="2400" b="1" u="sng" dirty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Bahagian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pertama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5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Padankan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gambar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dengan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ayat</a:t>
            </a:r>
            <a:r>
              <a:rPr lang="en-US" altLang="zh-CN" sz="2400" dirty="0" smtClean="0"/>
              <a:t> yang </a:t>
            </a:r>
            <a:r>
              <a:rPr lang="en-US" altLang="zh-CN" sz="2400" dirty="0" err="1" smtClean="0"/>
              <a:t>diberikan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4" y="2571750"/>
            <a:ext cx="5534025" cy="428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421" y="3145215"/>
            <a:ext cx="3347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/>
              <a:t>měi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ɡè</a:t>
            </a:r>
            <a:r>
              <a:rPr lang="en-US" altLang="zh-CN" sz="2400" dirty="0"/>
              <a:t> </a:t>
            </a:r>
            <a:r>
              <a:rPr lang="en-US" altLang="zh-CN" sz="2400" dirty="0" err="1"/>
              <a:t>xīnɡ</a:t>
            </a:r>
            <a:r>
              <a:rPr lang="en-US" altLang="zh-CN" sz="2400" dirty="0"/>
              <a:t> </a:t>
            </a:r>
            <a:r>
              <a:rPr lang="en-US" altLang="zh-CN" sz="2400" dirty="0" err="1"/>
              <a:t>qī</a:t>
            </a:r>
            <a:r>
              <a:rPr lang="en-US" altLang="zh-CN" sz="2400" dirty="0"/>
              <a:t> </a:t>
            </a:r>
            <a:r>
              <a:rPr lang="en-US" altLang="zh-CN" sz="2400" dirty="0" err="1"/>
              <a:t>liù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</a:t>
            </a:r>
            <a:endParaRPr lang="zh-CN" altLang="en-US" sz="2400" dirty="0"/>
          </a:p>
          <a:p>
            <a:r>
              <a:rPr lang="zh-CN" altLang="en-US" sz="2400" dirty="0"/>
              <a:t>每  个 星   期 六  </a:t>
            </a:r>
            <a:r>
              <a:rPr lang="zh-CN" altLang="en-US" sz="2400" dirty="0" smtClean="0"/>
              <a:t>，</a:t>
            </a:r>
            <a:endParaRPr lang="en-US" altLang="zh-CN" sz="2400" dirty="0" smtClean="0"/>
          </a:p>
          <a:p>
            <a:r>
              <a:rPr lang="zh-CN" altLang="en-US" sz="2400" dirty="0" smtClean="0"/>
              <a:t> </a:t>
            </a:r>
            <a:endParaRPr lang="en-US" altLang="zh-CN" sz="2400" dirty="0" smtClean="0"/>
          </a:p>
          <a:p>
            <a:r>
              <a:rPr lang="en-US" altLang="zh-CN" sz="2400" dirty="0" err="1" smtClean="0"/>
              <a:t>wǒ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dōu</a:t>
            </a:r>
            <a:r>
              <a:rPr lang="en-US" altLang="zh-CN" sz="2400" dirty="0"/>
              <a:t> </a:t>
            </a:r>
            <a:r>
              <a:rPr lang="en-US" altLang="zh-CN" sz="2400" dirty="0" err="1"/>
              <a:t>qù</a:t>
            </a:r>
            <a:r>
              <a:rPr lang="en-US" altLang="zh-CN" sz="2400" dirty="0"/>
              <a:t> </a:t>
            </a:r>
            <a:r>
              <a:rPr lang="en-US" altLang="zh-CN" sz="2400" dirty="0" err="1"/>
              <a:t>dǎ</a:t>
            </a:r>
            <a:r>
              <a:rPr lang="en-US" altLang="zh-CN" sz="2400" dirty="0"/>
              <a:t> </a:t>
            </a:r>
            <a:r>
              <a:rPr lang="en-US" altLang="zh-CN" sz="2400" dirty="0" err="1"/>
              <a:t>lán</a:t>
            </a:r>
            <a:r>
              <a:rPr lang="en-US" altLang="zh-CN" sz="2400" dirty="0"/>
              <a:t> </a:t>
            </a:r>
            <a:r>
              <a:rPr lang="en-US" altLang="zh-CN" sz="2400" dirty="0" err="1" smtClean="0"/>
              <a:t>qiú</a:t>
            </a:r>
            <a:endParaRPr lang="en-US" altLang="zh-CN" sz="2400" dirty="0" smtClean="0"/>
          </a:p>
          <a:p>
            <a:r>
              <a:rPr lang="zh-CN" altLang="en-US" sz="2400" dirty="0" smtClean="0"/>
              <a:t>我 </a:t>
            </a:r>
            <a:r>
              <a:rPr lang="zh-CN" altLang="en-US" sz="2400" dirty="0"/>
              <a:t>都  去 打 篮  球  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（              ） 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17654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D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40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4" y="2571750"/>
            <a:ext cx="5534025" cy="428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421" y="3145215"/>
            <a:ext cx="3347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Xiǎo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ɡǒu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shēnɡ</a:t>
            </a:r>
            <a:r>
              <a:rPr lang="en-US" altLang="zh-CN" sz="2400" dirty="0"/>
              <a:t> </a:t>
            </a:r>
            <a:r>
              <a:rPr lang="en-US" altLang="zh-CN" sz="2400" dirty="0" err="1"/>
              <a:t>bìnɡ</a:t>
            </a:r>
            <a:r>
              <a:rPr lang="en-US" altLang="zh-CN" sz="2400" dirty="0"/>
              <a:t> le </a:t>
            </a:r>
            <a:r>
              <a:rPr lang="zh-CN" altLang="en-US" sz="2400" dirty="0" smtClean="0"/>
              <a:t> 小   </a:t>
            </a:r>
            <a:r>
              <a:rPr lang="zh-CN" altLang="en-US" sz="2400" dirty="0"/>
              <a:t>狗  生    病   了 ， </a:t>
            </a:r>
            <a:endParaRPr lang="en-US" altLang="zh-CN" sz="2400" dirty="0" smtClean="0"/>
          </a:p>
          <a:p>
            <a:r>
              <a:rPr lang="en-US" altLang="zh-CN" sz="2400" dirty="0" err="1" smtClean="0"/>
              <a:t>tā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jīn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tiān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shén</a:t>
            </a:r>
            <a:r>
              <a:rPr lang="en-US" altLang="zh-CN" sz="2400" dirty="0"/>
              <a:t> me </a:t>
            </a:r>
            <a:r>
              <a:rPr lang="en-US" altLang="zh-CN" sz="2400" dirty="0" err="1"/>
              <a:t>dōnɡ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它 </a:t>
            </a:r>
            <a:r>
              <a:rPr lang="zh-CN" altLang="en-US" sz="2400" dirty="0"/>
              <a:t>今  天   什   么 东   </a:t>
            </a:r>
            <a:endParaRPr lang="en-US" altLang="zh-CN" sz="2400" dirty="0" smtClean="0"/>
          </a:p>
          <a:p>
            <a:r>
              <a:rPr lang="en-US" altLang="zh-CN" sz="2400" dirty="0" smtClean="0"/>
              <a:t>xi </a:t>
            </a:r>
            <a:r>
              <a:rPr lang="en-US" altLang="zh-CN" sz="2400" dirty="0" err="1"/>
              <a:t>dōu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méi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chī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</a:t>
            </a:r>
            <a:endParaRPr lang="zh-CN" altLang="en-US" sz="2400" dirty="0"/>
          </a:p>
          <a:p>
            <a:r>
              <a:rPr lang="zh-CN" altLang="en-US" sz="2400" dirty="0" smtClean="0"/>
              <a:t>西 </a:t>
            </a:r>
            <a:r>
              <a:rPr lang="zh-CN" altLang="en-US" sz="2400" dirty="0"/>
              <a:t>都  没  吃  。 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（              ） 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62608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B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0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 smtClean="0"/>
              <a:t>2</a:t>
            </a:r>
            <a:r>
              <a:rPr lang="zh-CN" altLang="en-US" sz="2400" b="1" u="sng" dirty="0" smtClean="0"/>
              <a:t>．</a:t>
            </a:r>
            <a:r>
              <a:rPr lang="en-US" altLang="zh-CN" sz="2400" b="1" u="sng" dirty="0" err="1" smtClean="0"/>
              <a:t>Membaca</a:t>
            </a:r>
            <a:endParaRPr lang="zh-CN" altLang="en-US" sz="2400" b="1" u="sng" dirty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Bahagian</a:t>
            </a:r>
            <a:r>
              <a:rPr lang="en-US" altLang="zh-CN" sz="2400" dirty="0" smtClean="0"/>
              <a:t> ke-2, 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5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Isi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tempat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kosong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dengan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perkataan</a:t>
            </a:r>
            <a:r>
              <a:rPr lang="en-US" altLang="zh-CN" sz="2400" dirty="0" smtClean="0"/>
              <a:t> yang </a:t>
            </a:r>
            <a:r>
              <a:rPr lang="en-US" altLang="zh-CN" sz="2400" dirty="0" err="1" smtClean="0"/>
              <a:t>diberikan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292494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 </a:t>
            </a:r>
            <a:r>
              <a:rPr lang="en-US" altLang="zh-CN" sz="2400" dirty="0" err="1" smtClean="0"/>
              <a:t>qù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nián</a:t>
            </a:r>
            <a:r>
              <a:rPr lang="en-US" altLang="zh-CN" sz="2400" dirty="0"/>
              <a:t>     </a:t>
            </a:r>
            <a:r>
              <a:rPr lang="en-US" altLang="zh-CN" sz="2400" dirty="0" smtClean="0"/>
              <a:t>   </a:t>
            </a:r>
            <a:r>
              <a:rPr lang="en-US" altLang="zh-CN" sz="2400" dirty="0" err="1"/>
              <a:t>bǐ</a:t>
            </a:r>
            <a:r>
              <a:rPr lang="en-US" altLang="zh-CN" sz="2400" dirty="0"/>
              <a:t>     </a:t>
            </a:r>
            <a:r>
              <a:rPr lang="en-US" altLang="zh-CN" sz="2400" dirty="0" smtClean="0"/>
              <a:t>       </a:t>
            </a:r>
            <a:r>
              <a:rPr lang="en-US" altLang="zh-CN" sz="2400" dirty="0" err="1" smtClean="0"/>
              <a:t>xī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wànɡ</a:t>
            </a:r>
            <a:r>
              <a:rPr lang="en-US" altLang="zh-CN" sz="2400" dirty="0"/>
              <a:t>      </a:t>
            </a:r>
            <a:r>
              <a:rPr lang="en-US" altLang="zh-CN" sz="2400" dirty="0" err="1"/>
              <a:t>xiànɡ</a:t>
            </a:r>
            <a:r>
              <a:rPr lang="en-US" altLang="zh-CN" sz="2400" dirty="0"/>
              <a:t>       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ɡuì</a:t>
            </a:r>
            <a:r>
              <a:rPr lang="en-US" altLang="zh-CN" sz="2400" dirty="0" smtClean="0"/>
              <a:t>          </a:t>
            </a:r>
            <a:r>
              <a:rPr lang="en-US" altLang="zh-CN" sz="2400" dirty="0" err="1" smtClean="0"/>
              <a:t>shì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qínɡ</a:t>
            </a:r>
            <a:r>
              <a:rPr lang="en-US" altLang="zh-CN" sz="2400" dirty="0"/>
              <a:t> </a:t>
            </a:r>
          </a:p>
          <a:p>
            <a:r>
              <a:rPr lang="en-US" altLang="zh-CN" sz="2400" dirty="0" smtClean="0"/>
              <a:t>A.</a:t>
            </a:r>
            <a:r>
              <a:rPr lang="zh-CN" altLang="en-US" sz="2400" dirty="0" smtClean="0"/>
              <a:t>去 </a:t>
            </a:r>
            <a:r>
              <a:rPr lang="zh-CN" altLang="en-US" sz="2400" dirty="0"/>
              <a:t>年        </a:t>
            </a:r>
            <a:r>
              <a:rPr lang="en-US" altLang="zh-CN" sz="2400" dirty="0" smtClean="0"/>
              <a:t>B.</a:t>
            </a:r>
            <a:r>
              <a:rPr lang="zh-CN" altLang="en-US" sz="2400" dirty="0" smtClean="0"/>
              <a:t>比        </a:t>
            </a:r>
            <a:r>
              <a:rPr lang="en-US" altLang="zh-CN" sz="2400" dirty="0" smtClean="0"/>
              <a:t>C.</a:t>
            </a:r>
            <a:r>
              <a:rPr lang="zh-CN" altLang="en-US" sz="2400" dirty="0" smtClean="0"/>
              <a:t>希 </a:t>
            </a:r>
            <a:r>
              <a:rPr lang="zh-CN" altLang="en-US" sz="2400" dirty="0"/>
              <a:t>望        </a:t>
            </a:r>
            <a:r>
              <a:rPr lang="en-US" altLang="zh-CN" sz="2400" dirty="0" smtClean="0"/>
              <a:t>D</a:t>
            </a:r>
            <a:r>
              <a:rPr lang="en-US" altLang="zh-CN" sz="2400" dirty="0"/>
              <a:t>.</a:t>
            </a:r>
            <a:r>
              <a:rPr lang="zh-CN" altLang="en-US" sz="2400" dirty="0" smtClean="0"/>
              <a:t>向          </a:t>
            </a:r>
            <a:r>
              <a:rPr lang="en-US" altLang="zh-CN" sz="2400" dirty="0" smtClean="0"/>
              <a:t>E.</a:t>
            </a:r>
            <a:r>
              <a:rPr lang="zh-CN" altLang="en-US" sz="2400" dirty="0" smtClean="0"/>
              <a:t>贵        </a:t>
            </a:r>
            <a:r>
              <a:rPr lang="en-US" altLang="zh-CN" sz="2400" dirty="0" smtClean="0"/>
              <a:t>F.</a:t>
            </a:r>
            <a:r>
              <a:rPr lang="zh-CN" altLang="en-US" sz="2400" dirty="0" smtClean="0"/>
              <a:t>事  </a:t>
            </a:r>
            <a:r>
              <a:rPr lang="zh-CN" altLang="en-US" sz="2400" dirty="0"/>
              <a:t>情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422108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   </a:t>
            </a:r>
            <a:r>
              <a:rPr lang="en-US" altLang="zh-CN" sz="2400" dirty="0" err="1" smtClean="0"/>
              <a:t>Zhè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ér</a:t>
            </a:r>
            <a:r>
              <a:rPr lang="en-US" altLang="zh-CN" sz="2400" dirty="0"/>
              <a:t> de </a:t>
            </a:r>
            <a:r>
              <a:rPr lang="en-US" altLang="zh-CN" sz="2400" dirty="0" err="1"/>
              <a:t>yánɡ</a:t>
            </a:r>
            <a:r>
              <a:rPr lang="en-US" altLang="zh-CN" sz="2400" dirty="0"/>
              <a:t> </a:t>
            </a:r>
            <a:r>
              <a:rPr lang="en-US" altLang="zh-CN" sz="2400" dirty="0" err="1"/>
              <a:t>ròu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hěn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hǎo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chī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  </a:t>
            </a:r>
            <a:r>
              <a:rPr lang="en-US" altLang="zh-CN" sz="2400" dirty="0" err="1"/>
              <a:t>dàn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shì</a:t>
            </a:r>
            <a:r>
              <a:rPr lang="en-US" altLang="zh-CN" sz="2400" dirty="0"/>
              <a:t> </a:t>
            </a:r>
            <a:r>
              <a:rPr lang="en-US" altLang="zh-CN" sz="2400" dirty="0" err="1"/>
              <a:t>yě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hěn</a:t>
            </a:r>
            <a:r>
              <a:rPr lang="en-US" altLang="zh-CN" sz="2400" dirty="0"/>
              <a:t> </a:t>
            </a:r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、这  </a:t>
            </a:r>
            <a:r>
              <a:rPr lang="zh-CN" altLang="en-US" sz="2400" dirty="0"/>
              <a:t>儿 </a:t>
            </a:r>
            <a:r>
              <a:rPr lang="zh-CN" altLang="en-US" sz="2400" dirty="0" smtClean="0"/>
              <a:t> 的 </a:t>
            </a:r>
            <a:r>
              <a:rPr lang="zh-CN" altLang="en-US" sz="2400" dirty="0"/>
              <a:t>羊   肉  </a:t>
            </a:r>
            <a:r>
              <a:rPr lang="zh-CN" altLang="en-US" sz="2400" dirty="0" smtClean="0"/>
              <a:t>    很  </a:t>
            </a:r>
            <a:r>
              <a:rPr lang="zh-CN" altLang="en-US" sz="2400" dirty="0"/>
              <a:t>好  吃  ， 但  是  也 很 </a:t>
            </a:r>
            <a:r>
              <a:rPr lang="zh-CN" altLang="en-US" sz="2400" dirty="0" smtClean="0"/>
              <a:t>（               ）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      </a:t>
            </a:r>
            <a:r>
              <a:rPr lang="en-US" altLang="zh-CN" sz="2400" dirty="0" err="1" smtClean="0"/>
              <a:t>Qǐnɡ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jìn</a:t>
            </a:r>
            <a:r>
              <a:rPr lang="en-US" altLang="zh-CN" sz="2400" dirty="0"/>
              <a:t> </a:t>
            </a:r>
            <a:r>
              <a:rPr lang="zh-CN" altLang="en-US" sz="2400" dirty="0"/>
              <a:t>， </a:t>
            </a:r>
            <a:r>
              <a:rPr lang="en-US" altLang="zh-CN" sz="2400" dirty="0" err="1"/>
              <a:t>nǐ</a:t>
            </a:r>
            <a:r>
              <a:rPr lang="en-US" altLang="zh-CN" sz="2400" dirty="0"/>
              <a:t> </a:t>
            </a:r>
            <a:r>
              <a:rPr lang="en-US" altLang="zh-CN" sz="2400" dirty="0" err="1"/>
              <a:t>zhǎo</a:t>
            </a:r>
            <a:r>
              <a:rPr lang="en-US" altLang="zh-CN" sz="2400" dirty="0"/>
              <a:t> </a:t>
            </a:r>
            <a:r>
              <a:rPr lang="en-US" altLang="zh-CN" sz="2400" dirty="0" err="1"/>
              <a:t>wǒ</a:t>
            </a:r>
            <a:r>
              <a:rPr lang="en-US" altLang="zh-CN" sz="2400" dirty="0"/>
              <a:t> </a:t>
            </a:r>
            <a:r>
              <a:rPr lang="en-US" altLang="zh-CN" sz="2400" dirty="0" err="1"/>
              <a:t>yǒu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shén</a:t>
            </a:r>
            <a:r>
              <a:rPr lang="en-US" altLang="zh-CN" sz="2400" dirty="0"/>
              <a:t> me </a:t>
            </a:r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、请    进，  你 找    我   有     什   么（               ）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440575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E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6785" y="573325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F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26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 smtClean="0"/>
              <a:t>2</a:t>
            </a:r>
            <a:r>
              <a:rPr lang="zh-CN" altLang="en-US" sz="2400" b="1" u="sng" dirty="0" smtClean="0"/>
              <a:t>．</a:t>
            </a:r>
            <a:r>
              <a:rPr lang="en-US" altLang="zh-CN" sz="2400" b="1" u="sng" dirty="0" err="1" smtClean="0"/>
              <a:t>Membaca</a:t>
            </a:r>
            <a:endParaRPr lang="zh-CN" altLang="en-US" sz="2400" b="1" u="sng" dirty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Bahagian</a:t>
            </a:r>
            <a:r>
              <a:rPr lang="en-US" altLang="zh-CN" sz="2400" dirty="0" smtClean="0"/>
              <a:t> ke-3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5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Setiap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mengandungi</a:t>
            </a:r>
            <a:r>
              <a:rPr lang="en-US" altLang="zh-CN" sz="2400" dirty="0" smtClean="0"/>
              <a:t> 2 </a:t>
            </a:r>
            <a:r>
              <a:rPr lang="en-US" altLang="zh-CN" sz="2400" dirty="0" err="1" smtClean="0"/>
              <a:t>ayat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sila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tentukan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sama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ada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makna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ayat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kedua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sama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dengan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makna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ayat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pertama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12688" y="3212976"/>
            <a:ext cx="8532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Xiàn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zài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shì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   </a:t>
            </a:r>
            <a:r>
              <a:rPr lang="en-US" altLang="zh-CN" sz="2400" dirty="0" err="1" smtClean="0"/>
              <a:t>diǎn</a:t>
            </a:r>
            <a:r>
              <a:rPr lang="en-US" altLang="zh-CN" sz="2400" dirty="0" smtClean="0"/>
              <a:t>      </a:t>
            </a:r>
            <a:r>
              <a:rPr lang="en-US" altLang="zh-CN" sz="2400" dirty="0" err="1" smtClean="0"/>
              <a:t>fēn</a:t>
            </a:r>
            <a:r>
              <a:rPr lang="en-US" altLang="zh-CN" sz="2400" dirty="0" smtClean="0"/>
              <a:t> </a:t>
            </a:r>
            <a:r>
              <a:rPr lang="zh-CN" altLang="en-US" sz="2400" dirty="0"/>
              <a:t> </a:t>
            </a:r>
            <a:r>
              <a:rPr lang="zh-CN" altLang="en-US" sz="2400" dirty="0" smtClean="0"/>
              <a:t>    </a:t>
            </a:r>
            <a:r>
              <a:rPr lang="en-US" altLang="zh-CN" sz="2400" dirty="0" err="1"/>
              <a:t>tā</a:t>
            </a:r>
            <a:r>
              <a:rPr lang="en-US" altLang="zh-CN" sz="2400" dirty="0"/>
              <a:t> men </a:t>
            </a:r>
            <a:r>
              <a:rPr lang="en-US" altLang="zh-CN" sz="2400" dirty="0" err="1"/>
              <a:t>yǐ</a:t>
            </a:r>
            <a:r>
              <a:rPr lang="en-US" altLang="zh-CN" sz="2400" dirty="0"/>
              <a:t> </a:t>
            </a:r>
            <a:r>
              <a:rPr lang="en-US" altLang="zh-CN" sz="2400" dirty="0" err="1"/>
              <a:t>jīnɡ</a:t>
            </a:r>
            <a:r>
              <a:rPr lang="en-US" altLang="zh-CN" sz="2400" dirty="0"/>
              <a:t> </a:t>
            </a:r>
            <a:r>
              <a:rPr lang="en-US" altLang="zh-CN" sz="2400" dirty="0" err="1"/>
              <a:t>yóu</a:t>
            </a:r>
            <a:r>
              <a:rPr lang="en-US" altLang="zh-CN" sz="2400" dirty="0"/>
              <a:t> le </a:t>
            </a:r>
            <a:r>
              <a:rPr lang="en-US" altLang="zh-CN" sz="2400" dirty="0" smtClean="0"/>
              <a:t>    </a:t>
            </a:r>
            <a:r>
              <a:rPr lang="en-US" altLang="zh-CN" sz="2400" dirty="0" err="1" smtClean="0"/>
              <a:t>fēn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zhōnɡ</a:t>
            </a:r>
            <a:r>
              <a:rPr lang="en-US" altLang="zh-CN" sz="2400" dirty="0"/>
              <a:t> le </a:t>
            </a:r>
            <a:r>
              <a:rPr lang="zh-CN" altLang="en-US" sz="2400" dirty="0" smtClean="0"/>
              <a:t> </a:t>
            </a:r>
            <a:endParaRPr lang="zh-CN" altLang="en-US" sz="2400" dirty="0"/>
          </a:p>
          <a:p>
            <a:r>
              <a:rPr lang="zh-CN" altLang="en-US" sz="2400" dirty="0"/>
              <a:t>现   在  是  </a:t>
            </a:r>
            <a:r>
              <a:rPr lang="en-US" altLang="zh-CN" sz="2400" dirty="0"/>
              <a:t>11 </a:t>
            </a:r>
            <a:r>
              <a:rPr lang="zh-CN" altLang="en-US" sz="2400" dirty="0"/>
              <a:t>点   </a:t>
            </a:r>
            <a:r>
              <a:rPr lang="en-US" altLang="zh-CN" sz="2400" dirty="0"/>
              <a:t>30 </a:t>
            </a:r>
            <a:r>
              <a:rPr lang="zh-CN" altLang="en-US" sz="2400" dirty="0"/>
              <a:t>分  ， 他 们  已 经   游  了 </a:t>
            </a:r>
            <a:r>
              <a:rPr lang="en-US" altLang="zh-CN" sz="2400" dirty="0"/>
              <a:t>20 </a:t>
            </a:r>
            <a:r>
              <a:rPr lang="zh-CN" altLang="en-US" sz="2400" dirty="0"/>
              <a:t>分  钟    了 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 </a:t>
            </a:r>
            <a:endParaRPr lang="zh-CN" altLang="en-US" sz="2400" dirty="0"/>
          </a:p>
          <a:p>
            <a:r>
              <a:rPr lang="zh-CN" altLang="en-US" sz="2400" dirty="0" smtClean="0"/>
              <a:t>   </a:t>
            </a:r>
            <a:r>
              <a:rPr lang="en-US" altLang="zh-CN" sz="2400" dirty="0" err="1" smtClean="0"/>
              <a:t>Tā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men </a:t>
            </a:r>
            <a:r>
              <a:rPr lang="en-US" altLang="zh-CN" sz="2400" dirty="0" smtClean="0"/>
              <a:t>   </a:t>
            </a:r>
            <a:r>
              <a:rPr lang="en-US" altLang="zh-CN" sz="2400" dirty="0" err="1" smtClean="0"/>
              <a:t>diǎn</a:t>
            </a:r>
            <a:r>
              <a:rPr lang="en-US" altLang="zh-CN" sz="2400" dirty="0" smtClean="0"/>
              <a:t>      </a:t>
            </a:r>
            <a:r>
              <a:rPr lang="en-US" altLang="zh-CN" sz="2400" dirty="0" err="1"/>
              <a:t>fēn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kāi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shǐ</a:t>
            </a:r>
            <a:r>
              <a:rPr lang="en-US" altLang="zh-CN" sz="2400" dirty="0"/>
              <a:t> </a:t>
            </a:r>
            <a:r>
              <a:rPr lang="en-US" altLang="zh-CN" sz="2400" dirty="0" err="1"/>
              <a:t>yóu</a:t>
            </a:r>
            <a:r>
              <a:rPr lang="en-US" altLang="zh-CN" sz="2400" dirty="0"/>
              <a:t> </a:t>
            </a:r>
            <a:r>
              <a:rPr lang="en-US" altLang="zh-CN" sz="2400" dirty="0" err="1"/>
              <a:t>yǒnɡ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</a:t>
            </a:r>
            <a:endParaRPr lang="zh-CN" altLang="en-US" sz="2400" dirty="0"/>
          </a:p>
          <a:p>
            <a:r>
              <a:rPr lang="zh-CN" altLang="en-US" sz="2400" dirty="0"/>
              <a:t>* 他 们  </a:t>
            </a:r>
            <a:r>
              <a:rPr lang="en-US" altLang="zh-CN" sz="2400" dirty="0"/>
              <a:t>11 </a:t>
            </a:r>
            <a:r>
              <a:rPr lang="zh-CN" altLang="en-US" sz="2400" dirty="0"/>
              <a:t>点   </a:t>
            </a:r>
            <a:r>
              <a:rPr lang="en-US" altLang="zh-CN" sz="2400" dirty="0"/>
              <a:t>10 </a:t>
            </a:r>
            <a:r>
              <a:rPr lang="zh-CN" altLang="en-US" sz="2400" dirty="0"/>
              <a:t>分  开  始  </a:t>
            </a:r>
            <a:r>
              <a:rPr lang="zh-CN" altLang="en-US" sz="2400" dirty="0" smtClean="0"/>
              <a:t> 游  </a:t>
            </a:r>
            <a:r>
              <a:rPr lang="zh-CN" altLang="en-US" sz="2400" dirty="0"/>
              <a:t>泳   。 </a:t>
            </a:r>
            <a:r>
              <a:rPr lang="zh-CN" altLang="en-US" sz="2400" dirty="0" smtClean="0"/>
              <a:t>                   （                  ）</a:t>
            </a:r>
            <a:endParaRPr lang="zh-CN" altLang="en-US" sz="2400" dirty="0"/>
          </a:p>
        </p:txBody>
      </p:sp>
      <p:sp>
        <p:nvSpPr>
          <p:cNvPr id="5" name="减号 4"/>
          <p:cNvSpPr/>
          <p:nvPr/>
        </p:nvSpPr>
        <p:spPr>
          <a:xfrm rot="2531528">
            <a:off x="7147943" y="4956093"/>
            <a:ext cx="648072" cy="34118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减号 5"/>
          <p:cNvSpPr/>
          <p:nvPr/>
        </p:nvSpPr>
        <p:spPr>
          <a:xfrm rot="7832046">
            <a:off x="7284461" y="4749886"/>
            <a:ext cx="1187255" cy="41623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7090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688" y="3212976"/>
            <a:ext cx="8532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Nǐ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qù</a:t>
            </a:r>
            <a:r>
              <a:rPr lang="en-US" altLang="zh-CN" sz="2400" dirty="0"/>
              <a:t> </a:t>
            </a:r>
            <a:r>
              <a:rPr lang="en-US" altLang="zh-CN" sz="2400" dirty="0" err="1"/>
              <a:t>ɡuò</a:t>
            </a:r>
            <a:r>
              <a:rPr lang="en-US" altLang="zh-CN" sz="2400" dirty="0"/>
              <a:t> </a:t>
            </a:r>
            <a:r>
              <a:rPr lang="en-US" altLang="zh-CN" sz="2400" dirty="0" err="1"/>
              <a:t>wǒ</a:t>
            </a:r>
            <a:r>
              <a:rPr lang="en-US" altLang="zh-CN" sz="2400" dirty="0"/>
              <a:t> </a:t>
            </a:r>
            <a:r>
              <a:rPr lang="en-US" altLang="zh-CN" sz="2400" dirty="0" err="1"/>
              <a:t>jiā</a:t>
            </a:r>
            <a:r>
              <a:rPr lang="en-US" altLang="zh-CN" sz="2400" dirty="0"/>
              <a:t> </a:t>
            </a:r>
            <a:r>
              <a:rPr lang="en-US" altLang="zh-CN" sz="2400" dirty="0" err="1"/>
              <a:t>bɑ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   </a:t>
            </a:r>
            <a:r>
              <a:rPr lang="en-US" altLang="zh-CN" sz="2400" dirty="0" err="1"/>
              <a:t>tā</a:t>
            </a:r>
            <a:r>
              <a:rPr lang="en-US" altLang="zh-CN" sz="2400" dirty="0"/>
              <a:t> </a:t>
            </a:r>
            <a:r>
              <a:rPr lang="en-US" altLang="zh-CN" sz="2400" dirty="0" err="1"/>
              <a:t>jiā</a:t>
            </a:r>
            <a:r>
              <a:rPr lang="en-US" altLang="zh-CN" sz="2400" dirty="0"/>
              <a:t> </a:t>
            </a:r>
            <a:r>
              <a:rPr lang="en-US" altLang="zh-CN" sz="2400" dirty="0" err="1"/>
              <a:t>jiù</a:t>
            </a:r>
            <a:r>
              <a:rPr lang="en-US" altLang="zh-CN" sz="2400" dirty="0"/>
              <a:t> </a:t>
            </a:r>
            <a:r>
              <a:rPr lang="en-US" altLang="zh-CN" sz="2400" dirty="0" err="1"/>
              <a:t>zài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wǒ</a:t>
            </a:r>
            <a:r>
              <a:rPr lang="en-US" altLang="zh-CN" sz="2400" dirty="0"/>
              <a:t> </a:t>
            </a:r>
            <a:r>
              <a:rPr lang="en-US" altLang="zh-CN" sz="2400" dirty="0" err="1"/>
              <a:t>jiā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hòu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miɑn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</a:t>
            </a:r>
            <a:endParaRPr lang="en-US" altLang="zh-CN" sz="2400" dirty="0" smtClean="0"/>
          </a:p>
          <a:p>
            <a:r>
              <a:rPr lang="zh-CN" altLang="en-US" sz="2400" dirty="0"/>
              <a:t>你 去 过  我 家  吧 ？ 他 家  就  在  我 家  后  面   ， 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err="1" smtClean="0"/>
              <a:t>bù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yuǎn</a:t>
            </a:r>
            <a:r>
              <a:rPr lang="en-US" altLang="zh-CN" sz="2400" dirty="0"/>
              <a:t> </a:t>
            </a:r>
            <a:r>
              <a:rPr lang="zh-CN" altLang="en-US" sz="2400" dirty="0"/>
              <a:t> </a:t>
            </a:r>
            <a:r>
              <a:rPr lang="zh-CN" altLang="en-US" sz="2400" dirty="0" smtClean="0"/>
              <a:t>    </a:t>
            </a:r>
            <a:r>
              <a:rPr lang="en-US" altLang="zh-CN" sz="2400" dirty="0" err="1"/>
              <a:t>hěn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hǎo</a:t>
            </a:r>
            <a:r>
              <a:rPr lang="en-US" altLang="zh-CN" sz="2400" dirty="0"/>
              <a:t> </a:t>
            </a:r>
            <a:r>
              <a:rPr lang="en-US" altLang="zh-CN" sz="2400" dirty="0" err="1"/>
              <a:t>zhǎo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</a:t>
            </a:r>
            <a:endParaRPr lang="zh-CN" altLang="en-US" sz="2400" dirty="0"/>
          </a:p>
          <a:p>
            <a:r>
              <a:rPr lang="zh-CN" altLang="en-US" sz="2400" dirty="0" smtClean="0"/>
              <a:t> 不 </a:t>
            </a:r>
            <a:r>
              <a:rPr lang="zh-CN" altLang="en-US" sz="2400" dirty="0"/>
              <a:t>远   </a:t>
            </a:r>
            <a:r>
              <a:rPr lang="zh-CN" altLang="en-US" sz="2400" dirty="0" smtClean="0"/>
              <a:t>，    </a:t>
            </a:r>
            <a:r>
              <a:rPr lang="zh-CN" altLang="en-US" sz="2400" dirty="0"/>
              <a:t>很  好  找   。 </a:t>
            </a:r>
          </a:p>
          <a:p>
            <a:endParaRPr lang="zh-CN" altLang="en-US" sz="2400" dirty="0"/>
          </a:p>
          <a:p>
            <a:r>
              <a:rPr lang="zh-CN" altLang="en-US" sz="2400" dirty="0" smtClean="0"/>
              <a:t>   </a:t>
            </a:r>
            <a:r>
              <a:rPr lang="en-US" altLang="zh-CN" sz="2400" dirty="0" err="1" smtClean="0"/>
              <a:t>Tā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jiā</a:t>
            </a:r>
            <a:r>
              <a:rPr lang="en-US" altLang="zh-CN" sz="2400" dirty="0"/>
              <a:t> </a:t>
            </a:r>
            <a:r>
              <a:rPr lang="en-US" altLang="zh-CN" sz="2400" dirty="0" err="1"/>
              <a:t>lí</a:t>
            </a:r>
            <a:r>
              <a:rPr lang="en-US" altLang="zh-CN" sz="2400" dirty="0"/>
              <a:t> </a:t>
            </a:r>
            <a:r>
              <a:rPr lang="en-US" altLang="zh-CN" sz="2400" dirty="0" err="1"/>
              <a:t>wǒ</a:t>
            </a:r>
            <a:r>
              <a:rPr lang="en-US" altLang="zh-CN" sz="2400" dirty="0"/>
              <a:t> </a:t>
            </a:r>
            <a:r>
              <a:rPr lang="en-US" altLang="zh-CN" sz="2400" dirty="0" err="1"/>
              <a:t>jiā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hěn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jìn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</a:t>
            </a:r>
            <a:endParaRPr lang="zh-CN" altLang="en-US" sz="2400" dirty="0"/>
          </a:p>
          <a:p>
            <a:r>
              <a:rPr lang="zh-CN" altLang="en-US" sz="2400" dirty="0" smtClean="0"/>
              <a:t>*他 </a:t>
            </a:r>
            <a:r>
              <a:rPr lang="zh-CN" altLang="en-US" sz="2400" dirty="0"/>
              <a:t>家  离 我 家  很  近  。 </a:t>
            </a:r>
            <a:r>
              <a:rPr lang="zh-CN" altLang="en-US" sz="2400" dirty="0" smtClean="0"/>
              <a:t>           （                  ）</a:t>
            </a:r>
            <a:endParaRPr lang="zh-CN" altLang="en-US" sz="2400" dirty="0"/>
          </a:p>
        </p:txBody>
      </p:sp>
      <p:sp>
        <p:nvSpPr>
          <p:cNvPr id="5" name="减号 4"/>
          <p:cNvSpPr/>
          <p:nvPr/>
        </p:nvSpPr>
        <p:spPr>
          <a:xfrm rot="2531528">
            <a:off x="4961889" y="5780188"/>
            <a:ext cx="648072" cy="34118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减号 5"/>
          <p:cNvSpPr/>
          <p:nvPr/>
        </p:nvSpPr>
        <p:spPr>
          <a:xfrm rot="7832046">
            <a:off x="5098407" y="5573981"/>
            <a:ext cx="1187255" cy="41623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7295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 smtClean="0"/>
              <a:t>2</a:t>
            </a:r>
            <a:r>
              <a:rPr lang="zh-CN" altLang="en-US" sz="2400" b="1" u="sng" dirty="0" smtClean="0"/>
              <a:t>．</a:t>
            </a:r>
            <a:r>
              <a:rPr lang="en-US" altLang="zh-CN" sz="2400" b="1" u="sng" dirty="0" err="1" smtClean="0"/>
              <a:t>Membaca</a:t>
            </a:r>
            <a:endParaRPr lang="zh-CN" altLang="en-US" sz="2400" b="1" u="sng" dirty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Bahagian</a:t>
            </a:r>
            <a:r>
              <a:rPr lang="en-US" altLang="zh-CN" sz="2400" dirty="0" smtClean="0"/>
              <a:t> ke-4,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10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Mengandungi</a:t>
            </a:r>
            <a:r>
              <a:rPr lang="en-US" altLang="zh-CN" sz="2400" dirty="0" smtClean="0"/>
              <a:t> 20 </a:t>
            </a:r>
            <a:r>
              <a:rPr lang="en-US" altLang="zh-CN" sz="2400" dirty="0" err="1" smtClean="0"/>
              <a:t>ayat</a:t>
            </a:r>
            <a:r>
              <a:rPr lang="zh-CN" altLang="en-US" sz="2400" dirty="0" smtClean="0"/>
              <a:t>，</a:t>
            </a:r>
            <a:r>
              <a:rPr lang="en-US" altLang="zh-CN" sz="2400" dirty="0" err="1" smtClean="0"/>
              <a:t>sila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padankan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ayat</a:t>
            </a:r>
            <a:r>
              <a:rPr lang="en-US" altLang="zh-CN" sz="2400" dirty="0" smtClean="0"/>
              <a:t>  </a:t>
            </a:r>
            <a:r>
              <a:rPr lang="en-US" altLang="zh-CN" sz="2400" dirty="0" err="1" smtClean="0"/>
              <a:t>dengan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.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r>
              <a:rPr lang="en-US" altLang="zh-CN" sz="2400" u="sng" dirty="0" err="1" smtClean="0">
                <a:solidFill>
                  <a:srgbClr val="FF0000"/>
                </a:solidFill>
              </a:rPr>
              <a:t>Semua</a:t>
            </a:r>
            <a:r>
              <a:rPr lang="en-US" altLang="zh-CN" sz="2400" u="sng" dirty="0" smtClean="0">
                <a:solidFill>
                  <a:srgbClr val="FF0000"/>
                </a:solidFill>
              </a:rPr>
              <a:t> </a:t>
            </a:r>
            <a:r>
              <a:rPr lang="en-US" altLang="zh-CN" sz="2400" u="sng" dirty="0" err="1" smtClean="0">
                <a:solidFill>
                  <a:srgbClr val="FF0000"/>
                </a:solidFill>
              </a:rPr>
              <a:t>soalan</a:t>
            </a:r>
            <a:r>
              <a:rPr lang="en-US" altLang="zh-CN" sz="2400" u="sng" dirty="0" smtClean="0">
                <a:solidFill>
                  <a:srgbClr val="FF0000"/>
                </a:solidFill>
              </a:rPr>
              <a:t> </a:t>
            </a:r>
            <a:r>
              <a:rPr lang="en-US" altLang="zh-CN" sz="2400" u="sng" dirty="0" err="1" smtClean="0">
                <a:solidFill>
                  <a:srgbClr val="FF0000"/>
                </a:solidFill>
              </a:rPr>
              <a:t>mengandungi</a:t>
            </a:r>
            <a:r>
              <a:rPr lang="en-US" altLang="zh-CN" sz="2400" u="sng" dirty="0" smtClean="0">
                <a:solidFill>
                  <a:srgbClr val="FF0000"/>
                </a:solidFill>
              </a:rPr>
              <a:t> </a:t>
            </a:r>
            <a:r>
              <a:rPr lang="en-US" altLang="zh-CN" sz="2400" u="sng" dirty="0" err="1" smtClean="0">
                <a:solidFill>
                  <a:srgbClr val="FF0000"/>
                </a:solidFill>
              </a:rPr>
              <a:t>PinYin</a:t>
            </a:r>
            <a:r>
              <a:rPr lang="en-US" altLang="zh-CN" sz="2400" u="sng" dirty="0" smtClean="0">
                <a:solidFill>
                  <a:srgbClr val="FF0000"/>
                </a:solidFill>
              </a:rPr>
              <a:t>.</a:t>
            </a:r>
            <a:r>
              <a:rPr lang="zh-CN" altLang="en-US" sz="2400" u="sng" dirty="0" smtClean="0">
                <a:solidFill>
                  <a:srgbClr val="FF0000"/>
                </a:solidFill>
              </a:rPr>
              <a:t> </a:t>
            </a:r>
            <a:endParaRPr lang="zh-CN" altLang="en-US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3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5245" y="980728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u="sng" dirty="0">
                <a:solidFill>
                  <a:srgbClr val="FF0000"/>
                </a:solidFill>
              </a:rPr>
              <a:t>一</a:t>
            </a:r>
            <a:r>
              <a:rPr lang="zh-CN" altLang="en-US" sz="2400" b="1" u="sng" dirty="0" smtClean="0">
                <a:solidFill>
                  <a:srgbClr val="FF0000"/>
                </a:solidFill>
              </a:rPr>
              <a:t>、</a:t>
            </a:r>
            <a:r>
              <a:rPr lang="en-US" altLang="zh-CN" sz="2400" b="1" u="sng" dirty="0" err="1" smtClean="0">
                <a:solidFill>
                  <a:srgbClr val="FF0000"/>
                </a:solidFill>
              </a:rPr>
              <a:t>Siapakah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 yang </a:t>
            </a:r>
            <a:r>
              <a:rPr lang="en-US" altLang="zh-CN" sz="2400" b="1" u="sng" dirty="0" err="1" smtClean="0">
                <a:solidFill>
                  <a:srgbClr val="FF0000"/>
                </a:solidFill>
              </a:rPr>
              <a:t>layak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u="sng" dirty="0" err="1" smtClean="0">
                <a:solidFill>
                  <a:srgbClr val="FF0000"/>
                </a:solidFill>
              </a:rPr>
              <a:t>menduduki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 HSK </a:t>
            </a:r>
            <a:r>
              <a:rPr lang="en-US" altLang="zh-CN" sz="2400" b="1" u="sng" dirty="0" err="1" smtClean="0">
                <a:solidFill>
                  <a:srgbClr val="FF0000"/>
                </a:solidFill>
              </a:rPr>
              <a:t>Tahap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 1?</a:t>
            </a:r>
            <a:endParaRPr lang="zh-CN" altLang="en-US" sz="2400" b="1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        </a:t>
            </a:r>
            <a:r>
              <a:rPr lang="en-US" altLang="zh-CN" sz="2400" dirty="0" err="1" smtClean="0"/>
              <a:t>Pelajar</a:t>
            </a:r>
            <a:r>
              <a:rPr lang="en-US" altLang="zh-CN" sz="2400" dirty="0" smtClean="0"/>
              <a:t> yang </a:t>
            </a:r>
            <a:r>
              <a:rPr lang="en-US" altLang="zh-CN" sz="2400" dirty="0" err="1" smtClean="0"/>
              <a:t>menghadir</a:t>
            </a:r>
            <a:r>
              <a:rPr lang="en-US" altLang="zh-CN" sz="2400" dirty="0" smtClean="0"/>
              <a:t> 2-3 jam </a:t>
            </a:r>
            <a:r>
              <a:rPr lang="en-US" altLang="zh-CN" sz="2400" dirty="0" err="1" smtClean="0"/>
              <a:t>kelas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setiap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minggu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belajar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selama</a:t>
            </a:r>
            <a:r>
              <a:rPr lang="en-US" altLang="zh-CN" sz="2400" dirty="0" smtClean="0"/>
              <a:t> 6 </a:t>
            </a:r>
            <a:r>
              <a:rPr lang="en-US" altLang="zh-CN" sz="2400" dirty="0" err="1" smtClean="0"/>
              <a:t>bulan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serta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menguasai</a:t>
            </a:r>
            <a:r>
              <a:rPr lang="en-US" altLang="zh-CN" sz="2400" dirty="0" smtClean="0"/>
              <a:t> 150 </a:t>
            </a:r>
            <a:r>
              <a:rPr lang="en-US" altLang="zh-CN" sz="2400" dirty="0" err="1" smtClean="0"/>
              <a:t>perbendeharaan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kata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yang </a:t>
            </a:r>
            <a:r>
              <a:rPr lang="en-US" altLang="zh-CN" sz="2400" dirty="0" err="1" smtClean="0"/>
              <a:t>lazim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digunakan</a:t>
            </a:r>
            <a:r>
              <a:rPr lang="en-US" altLang="zh-CN" sz="2400" dirty="0" smtClean="0"/>
              <a:t>. 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3815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8172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</a:t>
            </a:r>
            <a:r>
              <a:rPr lang="en-US" altLang="zh-CN" sz="2400" dirty="0" err="1" smtClean="0"/>
              <a:t>Tā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men </a:t>
            </a:r>
            <a:r>
              <a:rPr lang="en-US" altLang="zh-CN" sz="2400" dirty="0" err="1"/>
              <a:t>liǎnɡ</a:t>
            </a:r>
            <a:r>
              <a:rPr lang="en-US" altLang="zh-CN" sz="2400" dirty="0"/>
              <a:t> </a:t>
            </a:r>
            <a:r>
              <a:rPr lang="en-US" altLang="zh-CN" sz="2400" dirty="0" err="1"/>
              <a:t>ɡè</a:t>
            </a:r>
            <a:r>
              <a:rPr lang="en-US" altLang="zh-CN" sz="2400" dirty="0"/>
              <a:t> </a:t>
            </a:r>
            <a:r>
              <a:rPr lang="en-US" altLang="zh-CN" sz="2400" dirty="0" err="1"/>
              <a:t>rén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zài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wèn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tí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</a:t>
            </a:r>
            <a:endParaRPr lang="zh-CN" altLang="en-US" sz="2400" dirty="0"/>
          </a:p>
          <a:p>
            <a:r>
              <a:rPr lang="en-US" altLang="zh-CN" sz="2400" dirty="0" smtClean="0"/>
              <a:t>A.</a:t>
            </a:r>
            <a:r>
              <a:rPr lang="zh-CN" altLang="en-US" sz="2400" dirty="0" smtClean="0"/>
              <a:t>他 </a:t>
            </a:r>
            <a:r>
              <a:rPr lang="zh-CN" altLang="en-US" sz="2400" dirty="0"/>
              <a:t>们  两    个 人  在  问  题 。 </a:t>
            </a:r>
          </a:p>
          <a:p>
            <a:r>
              <a:rPr lang="en-US" altLang="zh-CN" sz="2400" dirty="0" smtClean="0"/>
              <a:t>   </a:t>
            </a:r>
            <a:r>
              <a:rPr lang="en-US" altLang="zh-CN" sz="2400" dirty="0" err="1" smtClean="0"/>
              <a:t>Shànɡ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bān</a:t>
            </a:r>
            <a:r>
              <a:rPr lang="en-US" altLang="zh-CN" sz="2400" dirty="0"/>
              <a:t> de </a:t>
            </a:r>
            <a:r>
              <a:rPr lang="en-US" altLang="zh-CN" sz="2400" dirty="0" err="1"/>
              <a:t>shí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hou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 </a:t>
            </a:r>
            <a:r>
              <a:rPr lang="en-US" altLang="zh-CN" sz="2400" dirty="0" err="1"/>
              <a:t>tā</a:t>
            </a:r>
            <a:r>
              <a:rPr lang="en-US" altLang="zh-CN" sz="2400" dirty="0"/>
              <a:t> </a:t>
            </a:r>
            <a:r>
              <a:rPr lang="en-US" altLang="zh-CN" sz="2400" dirty="0" err="1"/>
              <a:t>jué</a:t>
            </a:r>
            <a:r>
              <a:rPr lang="en-US" altLang="zh-CN" sz="2400" dirty="0"/>
              <a:t> </a:t>
            </a:r>
            <a:r>
              <a:rPr lang="en-US" altLang="zh-CN" sz="2400" dirty="0" err="1"/>
              <a:t>dé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hěn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lèi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</a:t>
            </a:r>
            <a:endParaRPr lang="zh-CN" altLang="en-US" sz="2400" dirty="0"/>
          </a:p>
          <a:p>
            <a:r>
              <a:rPr lang="en-US" altLang="zh-CN" sz="2400" dirty="0" smtClean="0"/>
              <a:t>B.</a:t>
            </a:r>
            <a:r>
              <a:rPr lang="zh-CN" altLang="en-US" sz="2400" dirty="0" smtClean="0"/>
              <a:t>上    </a:t>
            </a:r>
            <a:r>
              <a:rPr lang="zh-CN" altLang="en-US" sz="2400" dirty="0"/>
              <a:t>班  的 时  候  </a:t>
            </a:r>
            <a:r>
              <a:rPr lang="zh-CN" altLang="en-US" sz="2400" dirty="0" smtClean="0"/>
              <a:t>，    </a:t>
            </a:r>
            <a:r>
              <a:rPr lang="zh-CN" altLang="en-US" sz="2400" dirty="0"/>
              <a:t>他 觉  得 很  累  。 </a:t>
            </a:r>
          </a:p>
          <a:p>
            <a:r>
              <a:rPr lang="en-US" altLang="zh-CN" sz="2400" dirty="0" smtClean="0"/>
              <a:t>   </a:t>
            </a:r>
            <a:r>
              <a:rPr lang="en-US" altLang="zh-CN" sz="2400" dirty="0" err="1" smtClean="0"/>
              <a:t>Tài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hǎo</a:t>
            </a:r>
            <a:r>
              <a:rPr lang="en-US" altLang="zh-CN" sz="2400" dirty="0"/>
              <a:t> le </a:t>
            </a:r>
            <a:r>
              <a:rPr lang="zh-CN" altLang="en-US" sz="2400" dirty="0" smtClean="0"/>
              <a:t>   </a:t>
            </a:r>
            <a:r>
              <a:rPr lang="en-US" altLang="zh-CN" sz="2400" dirty="0" err="1"/>
              <a:t>wǒ</a:t>
            </a:r>
            <a:r>
              <a:rPr lang="en-US" altLang="zh-CN" sz="2400" dirty="0"/>
              <a:t> men </a:t>
            </a:r>
            <a:r>
              <a:rPr lang="en-US" altLang="zh-CN" sz="2400" dirty="0" err="1"/>
              <a:t>mínɡ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tiān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jiù</a:t>
            </a:r>
            <a:r>
              <a:rPr lang="en-US" altLang="zh-CN" sz="2400" dirty="0"/>
              <a:t> </a:t>
            </a:r>
            <a:r>
              <a:rPr lang="en-US" altLang="zh-CN" sz="2400" dirty="0" err="1"/>
              <a:t>qù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mǎi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</a:t>
            </a:r>
            <a:endParaRPr lang="zh-CN" altLang="en-US" sz="2400" dirty="0"/>
          </a:p>
          <a:p>
            <a:r>
              <a:rPr lang="en-US" altLang="zh-CN" sz="2400" dirty="0" smtClean="0"/>
              <a:t>C.</a:t>
            </a:r>
            <a:r>
              <a:rPr lang="zh-CN" altLang="en-US" sz="2400" dirty="0" smtClean="0"/>
              <a:t>太  </a:t>
            </a:r>
            <a:r>
              <a:rPr lang="zh-CN" altLang="en-US" sz="2400" dirty="0"/>
              <a:t>好  了 ， 我 们  明   天   就  去 买  。 </a:t>
            </a:r>
          </a:p>
          <a:p>
            <a:r>
              <a:rPr lang="en-US" altLang="zh-CN" sz="2400" dirty="0" smtClean="0"/>
              <a:t>    </a:t>
            </a:r>
            <a:r>
              <a:rPr lang="en-US" altLang="zh-CN" sz="2400" dirty="0" err="1" smtClean="0"/>
              <a:t>Nǐ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kàn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  </a:t>
            </a:r>
            <a:r>
              <a:rPr lang="en-US" altLang="zh-CN" sz="2400" dirty="0" err="1"/>
              <a:t>tā</a:t>
            </a:r>
            <a:r>
              <a:rPr lang="en-US" altLang="zh-CN" sz="2400" dirty="0"/>
              <a:t> </a:t>
            </a:r>
            <a:r>
              <a:rPr lang="en-US" altLang="zh-CN" sz="2400" dirty="0" err="1"/>
              <a:t>jiào</a:t>
            </a:r>
            <a:r>
              <a:rPr lang="en-US" altLang="zh-CN" sz="2400" dirty="0"/>
              <a:t> </a:t>
            </a:r>
            <a:r>
              <a:rPr lang="en-US" altLang="zh-CN" sz="2400" dirty="0" err="1"/>
              <a:t>wánɡ</a:t>
            </a:r>
            <a:r>
              <a:rPr lang="en-US" altLang="zh-CN" sz="2400" dirty="0"/>
              <a:t> </a:t>
            </a:r>
            <a:r>
              <a:rPr lang="en-US" altLang="zh-CN" sz="2400" dirty="0" err="1"/>
              <a:t>xiáo</a:t>
            </a:r>
            <a:r>
              <a:rPr lang="en-US" altLang="zh-CN" sz="2400" dirty="0"/>
              <a:t> </a:t>
            </a:r>
            <a:r>
              <a:rPr lang="en-US" altLang="zh-CN" sz="2400" dirty="0" err="1"/>
              <a:t>yǔ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</a:t>
            </a:r>
            <a:endParaRPr lang="zh-CN" altLang="en-US" sz="2400" dirty="0"/>
          </a:p>
          <a:p>
            <a:r>
              <a:rPr lang="en-US" altLang="zh-CN" sz="2400" dirty="0" smtClean="0"/>
              <a:t>D.</a:t>
            </a:r>
            <a:r>
              <a:rPr lang="zh-CN" altLang="en-US" sz="2400" dirty="0" smtClean="0"/>
              <a:t>你 </a:t>
            </a:r>
            <a:r>
              <a:rPr lang="zh-CN" altLang="en-US" sz="2400" dirty="0"/>
              <a:t>看  ， 她 叫   王   小   雨 。 </a:t>
            </a:r>
          </a:p>
          <a:p>
            <a:r>
              <a:rPr lang="en-US" altLang="zh-CN" sz="2400" dirty="0" smtClean="0"/>
              <a:t>    </a:t>
            </a:r>
            <a:r>
              <a:rPr lang="en-US" altLang="zh-CN" sz="2400" dirty="0" err="1" smtClean="0"/>
              <a:t>Tā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zài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nǎ</a:t>
            </a:r>
            <a:r>
              <a:rPr lang="en-US" altLang="zh-CN" sz="2400" dirty="0"/>
              <a:t> </a:t>
            </a:r>
            <a:r>
              <a:rPr lang="en-US" altLang="zh-CN" sz="2400" dirty="0" err="1"/>
              <a:t>ér</a:t>
            </a:r>
            <a:r>
              <a:rPr lang="en-US" altLang="zh-CN" sz="2400" dirty="0"/>
              <a:t> ne </a:t>
            </a:r>
            <a:r>
              <a:rPr lang="zh-CN" altLang="en-US" sz="2400" dirty="0" smtClean="0"/>
              <a:t>      </a:t>
            </a:r>
            <a:r>
              <a:rPr lang="en-US" altLang="zh-CN" sz="2400" dirty="0" err="1"/>
              <a:t>nǐ</a:t>
            </a:r>
            <a:r>
              <a:rPr lang="en-US" altLang="zh-CN" sz="2400" dirty="0"/>
              <a:t> </a:t>
            </a:r>
            <a:r>
              <a:rPr lang="en-US" altLang="zh-CN" sz="2400" dirty="0" err="1"/>
              <a:t>kàn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jiàn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tā</a:t>
            </a:r>
            <a:r>
              <a:rPr lang="en-US" altLang="zh-CN" sz="2400" dirty="0"/>
              <a:t> le </a:t>
            </a:r>
            <a:r>
              <a:rPr lang="en-US" altLang="zh-CN" sz="2400" dirty="0" err="1"/>
              <a:t>mɑ</a:t>
            </a:r>
            <a:r>
              <a:rPr lang="en-US" altLang="zh-CN" sz="2400" dirty="0"/>
              <a:t> </a:t>
            </a:r>
            <a:endParaRPr lang="zh-CN" altLang="en-US" sz="2400" dirty="0"/>
          </a:p>
          <a:p>
            <a:r>
              <a:rPr lang="en-US" altLang="zh-CN" sz="2400" dirty="0" smtClean="0"/>
              <a:t>E.</a:t>
            </a:r>
            <a:r>
              <a:rPr lang="zh-CN" altLang="en-US" sz="2400" dirty="0" smtClean="0"/>
              <a:t>他 </a:t>
            </a:r>
            <a:r>
              <a:rPr lang="zh-CN" altLang="en-US" sz="2400" dirty="0"/>
              <a:t>在  哪 儿 呢 ？ 你 看  见   他 了 吗 ？ </a:t>
            </a:r>
          </a:p>
          <a:p>
            <a:r>
              <a:rPr lang="en-US" altLang="zh-CN" sz="2400" dirty="0" smtClean="0"/>
              <a:t>   </a:t>
            </a:r>
            <a:r>
              <a:rPr lang="en-US" altLang="zh-CN" sz="2400" dirty="0" err="1" smtClean="0"/>
              <a:t>Tā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hěn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ɡāo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   </a:t>
            </a:r>
            <a:r>
              <a:rPr lang="en-US" altLang="zh-CN" sz="2400" dirty="0" err="1"/>
              <a:t>yě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hěn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piào</a:t>
            </a:r>
            <a:r>
              <a:rPr lang="en-US" altLang="zh-CN" sz="2400" dirty="0"/>
              <a:t> </a:t>
            </a:r>
            <a:r>
              <a:rPr lang="en-US" altLang="zh-CN" sz="2400" dirty="0" err="1"/>
              <a:t>liɑnɡ</a:t>
            </a:r>
            <a:r>
              <a:rPr lang="en-US" altLang="zh-CN" sz="2400" dirty="0"/>
              <a:t> </a:t>
            </a:r>
            <a:r>
              <a:rPr lang="zh-CN" altLang="en-US" sz="2400" dirty="0"/>
              <a:t> </a:t>
            </a:r>
            <a:r>
              <a:rPr lang="zh-CN" altLang="en-US" sz="2400" dirty="0" smtClean="0"/>
              <a:t>     </a:t>
            </a:r>
            <a:r>
              <a:rPr lang="en-US" altLang="zh-CN" sz="2400" dirty="0" err="1" smtClean="0"/>
              <a:t>wǒ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fēi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chánɡ</a:t>
            </a:r>
            <a:r>
              <a:rPr lang="en-US" altLang="zh-CN" sz="2400" dirty="0"/>
              <a:t> </a:t>
            </a:r>
            <a:r>
              <a:rPr lang="en-US" altLang="zh-CN" sz="2400" dirty="0" err="1"/>
              <a:t>xǐ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huɑn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tā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</a:t>
            </a:r>
            <a:endParaRPr lang="zh-CN" altLang="en-US" sz="2400" dirty="0"/>
          </a:p>
          <a:p>
            <a:r>
              <a:rPr lang="en-US" altLang="zh-CN" sz="2400" dirty="0" smtClean="0"/>
              <a:t>F.</a:t>
            </a:r>
            <a:r>
              <a:rPr lang="zh-CN" altLang="en-US" sz="2400" dirty="0" smtClean="0"/>
              <a:t>她 </a:t>
            </a:r>
            <a:r>
              <a:rPr lang="zh-CN" altLang="en-US" sz="2400" dirty="0"/>
              <a:t>很  高  ， </a:t>
            </a:r>
            <a:r>
              <a:rPr lang="zh-CN" altLang="en-US" sz="2400" dirty="0" smtClean="0"/>
              <a:t>   也 </a:t>
            </a:r>
            <a:r>
              <a:rPr lang="zh-CN" altLang="en-US" sz="2400" dirty="0"/>
              <a:t>很  漂   亮    ， </a:t>
            </a:r>
            <a:r>
              <a:rPr lang="zh-CN" altLang="en-US" sz="2400" dirty="0" smtClean="0"/>
              <a:t>      我 </a:t>
            </a:r>
            <a:r>
              <a:rPr lang="zh-CN" altLang="en-US" sz="2400" dirty="0"/>
              <a:t>非  常    喜 欢   她 。 </a:t>
            </a:r>
          </a:p>
        </p:txBody>
      </p:sp>
    </p:spTree>
    <p:extLst>
      <p:ext uri="{BB962C8B-B14F-4D97-AF65-F5344CB8AC3E}">
        <p14:creationId xmlns="" xmlns:p14="http://schemas.microsoft.com/office/powerpoint/2010/main" val="155600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533" y="2852936"/>
            <a:ext cx="8172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  </a:t>
            </a:r>
            <a:r>
              <a:rPr lang="en-US" altLang="zh-CN" sz="2400" dirty="0" smtClean="0"/>
              <a:t>       </a:t>
            </a:r>
            <a:r>
              <a:rPr lang="en-US" altLang="zh-CN" sz="2400" dirty="0" err="1" smtClean="0"/>
              <a:t>Tā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hái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zài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jiào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shì</a:t>
            </a:r>
            <a:r>
              <a:rPr lang="en-US" altLang="zh-CN" sz="2400" dirty="0"/>
              <a:t> </a:t>
            </a:r>
            <a:r>
              <a:rPr lang="en-US" altLang="zh-CN" sz="2400" dirty="0" err="1"/>
              <a:t>lǐ</a:t>
            </a:r>
            <a:r>
              <a:rPr lang="en-US" altLang="zh-CN" sz="2400" dirty="0"/>
              <a:t> </a:t>
            </a:r>
            <a:r>
              <a:rPr lang="en-US" altLang="zh-CN" sz="2400" dirty="0" err="1"/>
              <a:t>xué</a:t>
            </a:r>
            <a:r>
              <a:rPr lang="en-US" altLang="zh-CN" sz="2400" dirty="0"/>
              <a:t> </a:t>
            </a:r>
            <a:r>
              <a:rPr lang="en-US" altLang="zh-CN" sz="2400" dirty="0" err="1"/>
              <a:t>xí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</a:t>
            </a:r>
            <a:endParaRPr lang="zh-CN" altLang="en-US" sz="2400" dirty="0"/>
          </a:p>
          <a:p>
            <a:r>
              <a:rPr lang="en-US" altLang="zh-CN" sz="2400" dirty="0"/>
              <a:t>1 </a:t>
            </a:r>
            <a:r>
              <a:rPr lang="zh-CN" altLang="en-US" sz="2400" dirty="0"/>
              <a:t>、 他 还  在  教   室  里 学  习 </a:t>
            </a:r>
            <a:r>
              <a:rPr lang="zh-CN" altLang="en-US" sz="2400" dirty="0" smtClean="0"/>
              <a:t>。（              ） </a:t>
            </a:r>
            <a:endParaRPr lang="zh-CN" altLang="en-US" sz="2400" dirty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         </a:t>
            </a:r>
            <a:r>
              <a:rPr lang="en-US" altLang="zh-CN" sz="2400" dirty="0" err="1" smtClean="0"/>
              <a:t>Nǐ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jué</a:t>
            </a:r>
            <a:r>
              <a:rPr lang="en-US" altLang="zh-CN" sz="2400" dirty="0"/>
              <a:t> </a:t>
            </a:r>
            <a:r>
              <a:rPr lang="en-US" altLang="zh-CN" sz="2400" dirty="0" err="1"/>
              <a:t>dé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tā</a:t>
            </a:r>
            <a:r>
              <a:rPr lang="en-US" altLang="zh-CN" sz="2400" dirty="0"/>
              <a:t> </a:t>
            </a:r>
            <a:r>
              <a:rPr lang="en-US" altLang="zh-CN" sz="2400" dirty="0" err="1"/>
              <a:t>zěn</a:t>
            </a:r>
            <a:r>
              <a:rPr lang="en-US" altLang="zh-CN" sz="2400" dirty="0"/>
              <a:t> me </a:t>
            </a:r>
            <a:r>
              <a:rPr lang="en-US" altLang="zh-CN" sz="2400" dirty="0" err="1"/>
              <a:t>yànɡ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</a:t>
            </a:r>
            <a:endParaRPr lang="zh-CN" altLang="en-US" sz="2400" dirty="0"/>
          </a:p>
          <a:p>
            <a:r>
              <a:rPr lang="en-US" altLang="zh-CN" sz="2400" dirty="0"/>
              <a:t>2 </a:t>
            </a:r>
            <a:r>
              <a:rPr lang="zh-CN" altLang="en-US" sz="2400" dirty="0"/>
              <a:t>、 你 觉  得 她 怎  么 样   ？ （              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305468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E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8912" y="414894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F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50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u="sng" dirty="0">
                <a:solidFill>
                  <a:srgbClr val="FF0000"/>
                </a:solidFill>
              </a:rPr>
              <a:t>三</a:t>
            </a:r>
            <a:r>
              <a:rPr lang="zh-CN" altLang="en-US" sz="2400" u="sng" dirty="0" smtClean="0">
                <a:solidFill>
                  <a:srgbClr val="FF0000"/>
                </a:solidFill>
              </a:rPr>
              <a:t>、</a:t>
            </a:r>
            <a:r>
              <a:rPr lang="en-US" altLang="zh-CN" sz="2400" u="sng" dirty="0" err="1" smtClean="0">
                <a:solidFill>
                  <a:srgbClr val="FF0000"/>
                </a:solidFill>
              </a:rPr>
              <a:t>Laporan</a:t>
            </a:r>
            <a:r>
              <a:rPr lang="en-US" altLang="zh-CN" sz="2400" u="sng" dirty="0" smtClean="0">
                <a:solidFill>
                  <a:srgbClr val="FF0000"/>
                </a:solidFill>
              </a:rPr>
              <a:t> </a:t>
            </a:r>
            <a:r>
              <a:rPr lang="en-US" altLang="zh-CN" sz="2400" u="sng" dirty="0" err="1" smtClean="0">
                <a:solidFill>
                  <a:srgbClr val="FF0000"/>
                </a:solidFill>
              </a:rPr>
              <a:t>keputusan</a:t>
            </a:r>
            <a:r>
              <a:rPr lang="zh-CN" altLang="en-US" sz="2400" b="1" u="sng" dirty="0" smtClean="0">
                <a:solidFill>
                  <a:srgbClr val="FF0000"/>
                </a:solidFill>
              </a:rPr>
              <a:t> </a:t>
            </a:r>
            <a:endParaRPr lang="zh-CN" altLang="en-US" sz="2400" b="1" u="sng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HSK </a:t>
            </a:r>
            <a:r>
              <a:rPr lang="en-US" altLang="zh-CN" sz="2400" dirty="0" err="1" smtClean="0"/>
              <a:t>tahap</a:t>
            </a:r>
            <a:r>
              <a:rPr lang="en-US" altLang="zh-CN" sz="2400" dirty="0" smtClean="0"/>
              <a:t> 1 </a:t>
            </a:r>
            <a:r>
              <a:rPr lang="en-US" altLang="zh-CN" sz="2400" dirty="0" err="1" smtClean="0"/>
              <a:t>merangkumi</a:t>
            </a:r>
            <a:r>
              <a:rPr lang="en-US" altLang="zh-CN" sz="2400" dirty="0" smtClean="0"/>
              <a:t> 3 </a:t>
            </a:r>
            <a:r>
              <a:rPr lang="en-US" altLang="zh-CN" sz="2400" dirty="0" err="1" smtClean="0"/>
              <a:t>bahagian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iaitu</a:t>
            </a:r>
            <a:r>
              <a:rPr lang="en-US" altLang="zh-CN" sz="2400" dirty="0" smtClean="0"/>
              <a:t>: </a:t>
            </a:r>
            <a:r>
              <a:rPr lang="en-US" altLang="zh-CN" sz="2400" dirty="0" err="1" smtClean="0"/>
              <a:t>markah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pendengaran,membaca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jumlah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markah</a:t>
            </a:r>
            <a:r>
              <a:rPr lang="en-US" altLang="zh-CN" sz="2400" dirty="0" smtClean="0"/>
              <a:t>. </a:t>
            </a:r>
            <a:r>
              <a:rPr lang="en-US" altLang="zh-CN" sz="2400" dirty="0" err="1" smtClean="0"/>
              <a:t>Jumlah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markah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ialah</a:t>
            </a:r>
            <a:r>
              <a:rPr lang="en-US" altLang="zh-CN" sz="2400" dirty="0" smtClean="0"/>
              <a:t> 200, </a:t>
            </a:r>
            <a:r>
              <a:rPr lang="en-US" altLang="zh-CN" sz="2400" dirty="0" err="1" smtClean="0"/>
              <a:t>markah</a:t>
            </a:r>
            <a:r>
              <a:rPr lang="en-US" altLang="zh-CN" sz="2400" dirty="0" smtClean="0"/>
              <a:t> lulus </a:t>
            </a:r>
            <a:r>
              <a:rPr lang="en-US" altLang="zh-CN" sz="2400" dirty="0" err="1" smtClean="0"/>
              <a:t>ialah</a:t>
            </a:r>
            <a:r>
              <a:rPr lang="en-US" altLang="zh-CN" sz="2400" dirty="0" smtClean="0"/>
              <a:t> 120.</a:t>
            </a:r>
            <a:endParaRPr lang="zh-CN" altLang="en-US" sz="2400" dirty="0" smtClean="0"/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2857496"/>
            <a:ext cx="6247973" cy="2206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20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Keputusan</a:t>
            </a:r>
            <a:r>
              <a:rPr lang="en-US" altLang="zh-CN" dirty="0" smtClean="0">
                <a:solidFill>
                  <a:prstClr val="black"/>
                </a:solidFill>
              </a:rPr>
              <a:t> HSK</a:t>
            </a:r>
            <a:r>
              <a:rPr lang="zh-CN" altLang="en-US" dirty="0" smtClean="0">
                <a:solidFill>
                  <a:prstClr val="black"/>
                </a:solidFill>
              </a:rPr>
              <a:t>，</a:t>
            </a:r>
            <a:r>
              <a:rPr lang="en-US" altLang="zh-CN" dirty="0" err="1" smtClean="0">
                <a:solidFill>
                  <a:prstClr val="black"/>
                </a:solidFill>
              </a:rPr>
              <a:t>merupakan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satu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bukti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kepada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pelajar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asing</a:t>
            </a:r>
            <a:r>
              <a:rPr lang="en-US" altLang="zh-CN" dirty="0" smtClean="0">
                <a:solidFill>
                  <a:prstClr val="black"/>
                </a:solidFill>
              </a:rPr>
              <a:t> yang </a:t>
            </a:r>
            <a:r>
              <a:rPr lang="en-US" altLang="zh-CN" dirty="0" err="1" smtClean="0">
                <a:solidFill>
                  <a:prstClr val="black"/>
                </a:solidFill>
              </a:rPr>
              <a:t>ingin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melanjutkan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pelajaran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di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universiti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negara</a:t>
            </a:r>
            <a:r>
              <a:rPr lang="en-US" altLang="zh-CN" dirty="0" smtClean="0">
                <a:solidFill>
                  <a:prstClr val="black"/>
                </a:solidFill>
              </a:rPr>
              <a:t> China</a:t>
            </a:r>
            <a:r>
              <a:rPr lang="en-US" altLang="zh-CN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Keputusan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HSK </a:t>
            </a:r>
            <a:r>
              <a:rPr lang="en-US" altLang="zh-CN" dirty="0" err="1" smtClean="0">
                <a:solidFill>
                  <a:prstClr val="black"/>
                </a:solidFill>
              </a:rPr>
              <a:t>hanya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sah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untuk</a:t>
            </a:r>
            <a:r>
              <a:rPr lang="en-US" altLang="zh-CN" dirty="0" smtClean="0">
                <a:solidFill>
                  <a:prstClr val="black"/>
                </a:solidFill>
              </a:rPr>
              <a:t> 2 </a:t>
            </a:r>
            <a:r>
              <a:rPr lang="en-US" altLang="zh-CN" dirty="0" err="1" smtClean="0">
                <a:solidFill>
                  <a:prstClr val="black"/>
                </a:solidFill>
              </a:rPr>
              <a:t>tahun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sahaja</a:t>
            </a:r>
            <a:r>
              <a:rPr lang="en-US" altLang="zh-CN" dirty="0" smtClean="0">
                <a:solidFill>
                  <a:prstClr val="black"/>
                </a:solidFill>
              </a:rPr>
              <a:t> (</a:t>
            </a:r>
            <a:r>
              <a:rPr lang="en-US" altLang="zh-CN" dirty="0" err="1" smtClean="0">
                <a:solidFill>
                  <a:prstClr val="black"/>
                </a:solidFill>
              </a:rPr>
              <a:t>dari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tarikh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mengambil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peperiksaan</a:t>
            </a:r>
            <a:r>
              <a:rPr lang="en-US" altLang="zh-CN" dirty="0" smtClean="0">
                <a:solidFill>
                  <a:prstClr val="black"/>
                </a:solidFill>
              </a:rPr>
              <a:t>).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altLang="zh-CN" smtClean="0"/>
              <a:t>EDU Mandarin &amp; Bina INsan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Buku-buku</a:t>
            </a:r>
            <a:r>
              <a:rPr lang="en-US" dirty="0" smtClean="0"/>
              <a:t> yang </a:t>
            </a:r>
            <a:r>
              <a:rPr lang="en-US" dirty="0" err="1" smtClean="0"/>
              <a:t>dicadangkan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peperiksaan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2014, RM45</a:t>
            </a:r>
            <a:endParaRPr lang="en-MY" dirty="0"/>
          </a:p>
        </p:txBody>
      </p:sp>
      <p:pic>
        <p:nvPicPr>
          <p:cNvPr id="1026" name="Picture 2" descr="C:\Users\User\Downloads\FullSizeRender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altLang="zh-CN" smtClean="0"/>
              <a:t>EDU Mandarin &amp; Bina INsan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peperiksaan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2014, HSK </a:t>
            </a:r>
            <a:r>
              <a:rPr lang="en-US" dirty="0" err="1" smtClean="0"/>
              <a:t>tahap</a:t>
            </a:r>
            <a:r>
              <a:rPr lang="en-US" dirty="0" smtClean="0"/>
              <a:t> ke-2, RM55</a:t>
            </a:r>
            <a:endParaRPr lang="en-MY" dirty="0"/>
          </a:p>
        </p:txBody>
      </p:sp>
      <p:pic>
        <p:nvPicPr>
          <p:cNvPr id="2050" name="Picture 2" descr="C:\Users\User\Downloads\FullSizeRender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altLang="zh-CN" smtClean="0"/>
              <a:t>EDU Mandarin &amp; Bina INsan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Kamus</a:t>
            </a:r>
            <a:r>
              <a:rPr lang="en-US" dirty="0" smtClean="0"/>
              <a:t> </a:t>
            </a:r>
            <a:r>
              <a:rPr lang="en-US" dirty="0" err="1" smtClean="0"/>
              <a:t>perbendeharaan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HSK </a:t>
            </a:r>
            <a:r>
              <a:rPr lang="en-US" dirty="0" err="1" smtClean="0"/>
              <a:t>tahap</a:t>
            </a:r>
            <a:r>
              <a:rPr lang="en-US" dirty="0" smtClean="0"/>
              <a:t> 1, 2 </a:t>
            </a:r>
            <a:r>
              <a:rPr lang="en-US" dirty="0" err="1" smtClean="0"/>
              <a:t>dan</a:t>
            </a:r>
            <a:r>
              <a:rPr lang="en-US" dirty="0" smtClean="0"/>
              <a:t> 3, RM25</a:t>
            </a:r>
            <a:endParaRPr lang="en-MY" dirty="0"/>
          </a:p>
        </p:txBody>
      </p:sp>
      <p:pic>
        <p:nvPicPr>
          <p:cNvPr id="3074" name="Picture 2" descr="C:\Users\User\Downloads\FullSizeRender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110" y="1600200"/>
            <a:ext cx="3393779" cy="452596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altLang="zh-CN" smtClean="0"/>
              <a:t>EDU Mandarin &amp; Bina INsan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altLang="zh-CN" smtClean="0"/>
              <a:t>EDU Mandarin &amp; Bina INsan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5245" y="54868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u="sng" dirty="0" smtClean="0">
                <a:solidFill>
                  <a:srgbClr val="FF0000"/>
                </a:solidFill>
              </a:rPr>
              <a:t>二、</a:t>
            </a:r>
            <a:r>
              <a:rPr lang="en-US" altLang="zh-CN" sz="2400" b="1" u="sng" dirty="0" err="1" smtClean="0">
                <a:solidFill>
                  <a:srgbClr val="FF0000"/>
                </a:solidFill>
              </a:rPr>
              <a:t>Skop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u="sng" dirty="0" err="1" smtClean="0">
                <a:solidFill>
                  <a:srgbClr val="FF0000"/>
                </a:solidFill>
              </a:rPr>
              <a:t>Peperiksaan</a:t>
            </a:r>
            <a:endParaRPr lang="en-US" altLang="zh-CN" sz="2400" b="1" u="sng" dirty="0" smtClean="0">
              <a:solidFill>
                <a:srgbClr val="FF0000"/>
              </a:solidFill>
            </a:endParaRP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HSK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tahap</a:t>
            </a:r>
            <a:r>
              <a:rPr lang="en-US" altLang="zh-CN" sz="2400" dirty="0" smtClean="0"/>
              <a:t> 1 </a:t>
            </a:r>
            <a:r>
              <a:rPr lang="en-US" altLang="zh-CN" sz="2400" dirty="0" err="1" smtClean="0"/>
              <a:t>mempunyai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40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pendengaran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membaca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785926"/>
            <a:ext cx="7843728" cy="439248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5245" y="6196266"/>
            <a:ext cx="8041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/>
              <a:t>Jumlah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masa</a:t>
            </a:r>
            <a:r>
              <a:rPr lang="en-US" altLang="zh-CN" sz="2400" dirty="0" smtClean="0"/>
              <a:t> yang </a:t>
            </a:r>
            <a:r>
              <a:rPr lang="en-US" altLang="zh-CN" sz="2400" dirty="0" err="1" smtClean="0"/>
              <a:t>diberikan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40 </a:t>
            </a:r>
            <a:r>
              <a:rPr lang="en-US" altLang="zh-CN" sz="2400" dirty="0" err="1" smtClean="0"/>
              <a:t>minit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1599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u="sng" dirty="0" smtClean="0"/>
              <a:t>1</a:t>
            </a:r>
            <a:r>
              <a:rPr lang="zh-CN" altLang="en-US" sz="2400" b="1" u="sng" dirty="0" smtClean="0"/>
              <a:t>．</a:t>
            </a:r>
            <a:r>
              <a:rPr lang="en-US" altLang="zh-CN" sz="2400" b="1" u="sng" dirty="0" err="1" smtClean="0"/>
              <a:t>Pendengaran</a:t>
            </a:r>
            <a:r>
              <a:rPr lang="en-US" altLang="zh-CN" sz="2400" b="1" u="sng" dirty="0" smtClean="0"/>
              <a:t> </a:t>
            </a:r>
            <a:endParaRPr lang="zh-CN" altLang="en-US" sz="2400" b="1" u="sng" dirty="0" smtClean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Bahagian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pertama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5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. </a:t>
            </a:r>
            <a:r>
              <a:rPr lang="en-US" altLang="zh-CN" sz="2400" dirty="0" err="1" smtClean="0"/>
              <a:t>Setiapa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dengar</a:t>
            </a:r>
            <a:r>
              <a:rPr lang="en-US" altLang="zh-CN" sz="2400" dirty="0" smtClean="0"/>
              <a:t> 2 kali. </a:t>
            </a:r>
            <a:r>
              <a:rPr lang="en-US" altLang="zh-CN" sz="2400" dirty="0" err="1" smtClean="0"/>
              <a:t>D</a:t>
            </a:r>
            <a:r>
              <a:rPr lang="en-US" altLang="zh-CN" sz="2400" dirty="0" err="1" smtClean="0"/>
              <a:t>engar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tentukan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sama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ada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benar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atau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salah</a:t>
            </a:r>
            <a:r>
              <a:rPr lang="en-US" altLang="zh-CN" sz="2400" b="1" u="sng" dirty="0" smtClean="0"/>
              <a:t>.</a:t>
            </a:r>
            <a:endParaRPr lang="zh-CN" altLang="en-US" sz="2400" b="1" u="sng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95102"/>
            <a:ext cx="6972300" cy="2595666"/>
          </a:xfrm>
          <a:prstGeom prst="rect">
            <a:avLst/>
          </a:prstGeom>
        </p:spPr>
      </p:pic>
      <p:sp>
        <p:nvSpPr>
          <p:cNvPr id="6" name="减号 5"/>
          <p:cNvSpPr/>
          <p:nvPr/>
        </p:nvSpPr>
        <p:spPr>
          <a:xfrm rot="2531528">
            <a:off x="5970002" y="5041997"/>
            <a:ext cx="648072" cy="34118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减号 6"/>
          <p:cNvSpPr/>
          <p:nvPr/>
        </p:nvSpPr>
        <p:spPr>
          <a:xfrm rot="7832046">
            <a:off x="6106520" y="4835790"/>
            <a:ext cx="1187255" cy="41623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减号 7"/>
          <p:cNvSpPr/>
          <p:nvPr/>
        </p:nvSpPr>
        <p:spPr>
          <a:xfrm rot="7832046">
            <a:off x="5871140" y="3502629"/>
            <a:ext cx="1187255" cy="41623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减号 8"/>
          <p:cNvSpPr/>
          <p:nvPr/>
        </p:nvSpPr>
        <p:spPr>
          <a:xfrm rot="2696643">
            <a:off x="5871139" y="3522401"/>
            <a:ext cx="1187255" cy="41623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9620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u="sng" dirty="0"/>
              <a:t>1</a:t>
            </a:r>
            <a:r>
              <a:rPr lang="zh-CN" altLang="en-US" sz="2400" b="1" u="sng" dirty="0" smtClean="0"/>
              <a:t>．</a:t>
            </a:r>
            <a:r>
              <a:rPr lang="en-US" altLang="zh-CN" sz="2400" b="1" u="sng" dirty="0" err="1" smtClean="0"/>
              <a:t>Pendengaran</a:t>
            </a:r>
            <a:endParaRPr lang="zh-CN" altLang="en-US" sz="2400" b="1" u="sng" dirty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Bahagian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ke-2, </a:t>
            </a:r>
            <a:r>
              <a:rPr lang="en-US" altLang="zh-CN" sz="2400" dirty="0" err="1" smtClean="0"/>
              <a:t>mempunyai</a:t>
            </a:r>
            <a:r>
              <a:rPr lang="en-US" altLang="zh-CN" sz="2400" dirty="0" smtClean="0"/>
              <a:t> 5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. </a:t>
            </a:r>
            <a:r>
              <a:rPr lang="en-US" altLang="zh-CN" sz="2400" dirty="0" err="1" smtClean="0"/>
              <a:t>Setiap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dengar</a:t>
            </a:r>
            <a:r>
              <a:rPr lang="en-US" altLang="zh-CN" sz="2400" dirty="0" smtClean="0"/>
              <a:t> 2 kali. </a:t>
            </a:r>
            <a:r>
              <a:rPr lang="en-US" altLang="zh-CN" sz="2400" dirty="0" err="1" smtClean="0"/>
              <a:t>Pilih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gambar</a:t>
            </a:r>
            <a:r>
              <a:rPr lang="en-US" altLang="zh-CN" sz="2400" dirty="0" smtClean="0"/>
              <a:t> yang </a:t>
            </a:r>
            <a:r>
              <a:rPr lang="en-US" altLang="zh-CN" sz="2400" dirty="0" err="1" smtClean="0"/>
              <a:t>betul</a:t>
            </a:r>
            <a:r>
              <a:rPr lang="en-US" altLang="zh-CN" sz="2400" dirty="0" smtClean="0"/>
              <a:t>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8" y="3284984"/>
            <a:ext cx="7447685" cy="2520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80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b="1" u="sng" dirty="0"/>
              <a:t>1</a:t>
            </a:r>
            <a:r>
              <a:rPr lang="zh-CN" altLang="en-US" sz="2400" b="1" u="sng" dirty="0" smtClean="0"/>
              <a:t>．</a:t>
            </a:r>
            <a:r>
              <a:rPr lang="en-US" altLang="zh-CN" sz="2400" b="1" u="sng" dirty="0" err="1" smtClean="0"/>
              <a:t>Pendengaran</a:t>
            </a:r>
            <a:endParaRPr lang="zh-CN" altLang="en-US" sz="2400" b="1" u="sng" dirty="0"/>
          </a:p>
          <a:p>
            <a:pPr>
              <a:lnSpc>
                <a:spcPct val="200000"/>
              </a:lnSpc>
            </a:pPr>
            <a:r>
              <a:rPr lang="en-US" altLang="zh-CN" sz="2400" dirty="0" err="1" smtClean="0"/>
              <a:t>Bahagian</a:t>
            </a:r>
            <a:r>
              <a:rPr lang="en-US" altLang="zh-CN" sz="2400" dirty="0" smtClean="0"/>
              <a:t> ke-3</a:t>
            </a:r>
            <a:r>
              <a:rPr lang="zh-CN" altLang="en-US" sz="2400" dirty="0" smtClean="0"/>
              <a:t>，</a:t>
            </a:r>
            <a:r>
              <a:rPr lang="en-US" altLang="zh-CN" sz="2400" dirty="0" err="1" smtClean="0"/>
              <a:t>mempunyai</a:t>
            </a:r>
            <a:r>
              <a:rPr lang="en-US" altLang="zh-CN" sz="2400" dirty="0" smtClean="0"/>
              <a:t>  5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. </a:t>
            </a:r>
            <a:r>
              <a:rPr lang="en-US" altLang="zh-CN" sz="2400" dirty="0" err="1" smtClean="0"/>
              <a:t>Setiap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dengar</a:t>
            </a:r>
            <a:r>
              <a:rPr lang="en-US" altLang="zh-CN" sz="2400" dirty="0" smtClean="0"/>
              <a:t> 2 kali.</a:t>
            </a:r>
          </a:p>
          <a:p>
            <a:pPr>
              <a:lnSpc>
                <a:spcPct val="200000"/>
              </a:lnSpc>
            </a:pPr>
            <a:r>
              <a:rPr lang="en-US" altLang="zh-CN" sz="2400" dirty="0" err="1" smtClean="0"/>
              <a:t>Padankan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perbualan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dengan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gambar</a:t>
            </a:r>
            <a:r>
              <a:rPr lang="en-US" altLang="zh-CN" sz="2400" dirty="0" smtClean="0"/>
              <a:t> yang </a:t>
            </a:r>
            <a:r>
              <a:rPr lang="en-US" altLang="zh-CN" sz="2400" dirty="0" err="1" smtClean="0"/>
              <a:t>sesuai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9348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b="1" u="sng" dirty="0"/>
              <a:t>1</a:t>
            </a:r>
            <a:r>
              <a:rPr lang="zh-CN" altLang="en-US" sz="2400" b="1" u="sng" dirty="0" smtClean="0"/>
              <a:t>．</a:t>
            </a:r>
            <a:r>
              <a:rPr lang="en-US" altLang="zh-CN" sz="2400" b="1" u="sng" dirty="0" err="1" smtClean="0"/>
              <a:t>Pendengaran</a:t>
            </a:r>
            <a:endParaRPr lang="zh-CN" altLang="en-US" sz="2400" b="1" u="sng" dirty="0"/>
          </a:p>
          <a:p>
            <a:r>
              <a:rPr lang="en-US" altLang="zh-CN" sz="2400" dirty="0" smtClean="0"/>
              <a:t>                     </a:t>
            </a:r>
            <a:r>
              <a:rPr lang="en-US" altLang="zh-CN" sz="2400" dirty="0" err="1" smtClean="0"/>
              <a:t>Nǐ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hǎo</a:t>
            </a:r>
            <a:r>
              <a:rPr lang="en-US" altLang="zh-CN" sz="2400" dirty="0"/>
              <a:t> </a:t>
            </a:r>
          </a:p>
          <a:p>
            <a:r>
              <a:rPr lang="zh-CN" altLang="en-US" sz="2400" dirty="0" smtClean="0"/>
              <a:t>例如   女：你 </a:t>
            </a:r>
            <a:r>
              <a:rPr lang="zh-CN" altLang="en-US" sz="2400" dirty="0"/>
              <a:t>好 </a:t>
            </a:r>
            <a:endParaRPr lang="en-US" altLang="zh-CN" sz="2400" dirty="0" smtClean="0"/>
          </a:p>
          <a:p>
            <a:r>
              <a:rPr lang="en-US" altLang="zh-CN" sz="2400" dirty="0" smtClean="0"/>
              <a:t>                      </a:t>
            </a:r>
            <a:r>
              <a:rPr lang="en-US" altLang="zh-CN" sz="2400" dirty="0" err="1" smtClean="0"/>
              <a:t>Nǐ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hǎo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r>
              <a:rPr lang="en-US" altLang="zh-CN" sz="2400" dirty="0" err="1" smtClean="0"/>
              <a:t>Hěn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ɡāo</a:t>
            </a:r>
            <a:r>
              <a:rPr lang="en-US" altLang="zh-CN" sz="2400" dirty="0"/>
              <a:t> </a:t>
            </a:r>
            <a:r>
              <a:rPr lang="en-US" altLang="zh-CN" sz="2400" dirty="0" err="1"/>
              <a:t>xìnɡ</a:t>
            </a:r>
            <a:r>
              <a:rPr lang="en-US" altLang="zh-CN" sz="2400" dirty="0"/>
              <a:t> </a:t>
            </a:r>
            <a:r>
              <a:rPr lang="en-US" altLang="zh-CN" sz="2400" dirty="0" err="1"/>
              <a:t>rèn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shí</a:t>
            </a:r>
            <a:r>
              <a:rPr lang="en-US" altLang="zh-CN" sz="2400" dirty="0"/>
              <a:t> </a:t>
            </a:r>
            <a:r>
              <a:rPr lang="en-US" altLang="zh-CN" sz="2400" dirty="0" err="1"/>
              <a:t>nǐ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 </a:t>
            </a:r>
            <a:endParaRPr lang="zh-CN" altLang="en-US" sz="2400" dirty="0"/>
          </a:p>
          <a:p>
            <a:r>
              <a:rPr lang="zh-CN" altLang="en-US" sz="2400" dirty="0" smtClean="0"/>
              <a:t>            男：你 </a:t>
            </a:r>
            <a:r>
              <a:rPr lang="zh-CN" altLang="en-US" sz="2400" dirty="0"/>
              <a:t>好  ， 很  高  兴   认  识  你 ！ </a:t>
            </a:r>
          </a:p>
          <a:p>
            <a:r>
              <a:rPr lang="en-US" altLang="zh-CN" sz="2400" dirty="0"/>
              <a:t> </a:t>
            </a:r>
            <a:endParaRPr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7092280" y="2204864"/>
            <a:ext cx="5760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92039"/>
            <a:ext cx="4536504" cy="3495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79726" y="2102949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</a:t>
            </a:r>
            <a:endParaRPr lang="zh-CN" altLang="en-US" sz="4000" dirty="0">
              <a:solidFill>
                <a:srgbClr val="FF00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7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u="sng" dirty="0"/>
              <a:t>1</a:t>
            </a:r>
            <a:r>
              <a:rPr lang="zh-CN" altLang="en-US" sz="2400" b="1" u="sng" dirty="0" smtClean="0"/>
              <a:t>．</a:t>
            </a:r>
            <a:r>
              <a:rPr lang="en-US" altLang="zh-CN" sz="2400" b="1" u="sng" dirty="0" err="1" smtClean="0"/>
              <a:t>Pendengaran</a:t>
            </a:r>
            <a:endParaRPr lang="zh-CN" altLang="en-US" sz="2400" b="1" u="sng" dirty="0"/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Bahagian</a:t>
            </a:r>
            <a:r>
              <a:rPr lang="en-US" altLang="zh-CN" sz="2400" dirty="0" smtClean="0"/>
              <a:t> ke-4, </a:t>
            </a:r>
            <a:r>
              <a:rPr lang="en-US" altLang="zh-CN" sz="2400" dirty="0" err="1" smtClean="0"/>
              <a:t>mempunyai</a:t>
            </a:r>
            <a:r>
              <a:rPr lang="en-US" altLang="zh-CN" sz="2400" dirty="0" smtClean="0"/>
              <a:t> 5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. </a:t>
            </a:r>
            <a:r>
              <a:rPr lang="en-US" altLang="zh-CN" sz="2400" dirty="0" err="1" smtClean="0"/>
              <a:t>Setiap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dengar</a:t>
            </a:r>
            <a:r>
              <a:rPr lang="en-US" altLang="zh-CN" sz="2400" dirty="0" smtClean="0"/>
              <a:t> 2 kali.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Dengar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satu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ayat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selepas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itu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soalan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akan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berkaitan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dengan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ayat</a:t>
            </a:r>
            <a:r>
              <a:rPr lang="en-US" altLang="zh-CN" sz="2400" dirty="0" smtClean="0"/>
              <a:t> yang </a:t>
            </a:r>
            <a:r>
              <a:rPr lang="en-US" altLang="zh-CN" sz="2400" dirty="0" err="1" smtClean="0"/>
              <a:t>didengarkan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tadi</a:t>
            </a:r>
            <a:r>
              <a:rPr lang="en-US" altLang="zh-CN" sz="24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3789040"/>
            <a:ext cx="7757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</a:t>
            </a:r>
            <a:r>
              <a:rPr lang="en-US" altLang="zh-CN" sz="2400" dirty="0" err="1" smtClean="0"/>
              <a:t>shānɡ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diàn</a:t>
            </a:r>
            <a:r>
              <a:rPr lang="en-US" altLang="zh-CN" sz="2400" dirty="0"/>
              <a:t>  </a:t>
            </a:r>
            <a:r>
              <a:rPr lang="en-US" altLang="zh-CN" sz="2400" dirty="0" smtClean="0"/>
              <a:t>       </a:t>
            </a:r>
            <a:r>
              <a:rPr lang="en-US" altLang="zh-CN" sz="2400" dirty="0" err="1" smtClean="0"/>
              <a:t>yī</a:t>
            </a:r>
            <a:r>
              <a:rPr lang="en-US" altLang="zh-CN" sz="2400" dirty="0" smtClean="0"/>
              <a:t>  </a:t>
            </a:r>
            <a:r>
              <a:rPr lang="en-US" altLang="zh-CN" sz="2400" dirty="0" err="1" smtClean="0"/>
              <a:t>yuàn</a:t>
            </a:r>
            <a:r>
              <a:rPr lang="en-US" altLang="zh-CN" sz="2400" dirty="0" smtClean="0"/>
              <a:t>         </a:t>
            </a:r>
            <a:r>
              <a:rPr lang="en-US" altLang="zh-CN" sz="2400" dirty="0" err="1" smtClean="0"/>
              <a:t>xué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xiào</a:t>
            </a:r>
            <a:r>
              <a:rPr lang="en-US" altLang="zh-CN" sz="2400" dirty="0"/>
              <a:t> </a:t>
            </a:r>
          </a:p>
          <a:p>
            <a:r>
              <a:rPr lang="en-US" altLang="zh-CN" sz="2400" dirty="0" smtClean="0"/>
              <a:t>       A   </a:t>
            </a:r>
            <a:r>
              <a:rPr lang="zh-CN" altLang="en-US" sz="2400" dirty="0" smtClean="0"/>
              <a:t>商    </a:t>
            </a:r>
            <a:r>
              <a:rPr lang="zh-CN" altLang="en-US" sz="2400" dirty="0"/>
              <a:t>店      </a:t>
            </a:r>
            <a:r>
              <a:rPr lang="zh-CN" altLang="en-US" sz="2400" dirty="0" smtClean="0"/>
              <a:t>    </a:t>
            </a:r>
            <a:r>
              <a:rPr lang="en-US" altLang="zh-CN" sz="2400" dirty="0" smtClean="0"/>
              <a:t>B </a:t>
            </a:r>
            <a:r>
              <a:rPr lang="zh-CN" altLang="en-US" sz="2400" dirty="0"/>
              <a:t>医 院     </a:t>
            </a:r>
            <a:r>
              <a:rPr lang="zh-CN" altLang="en-US" sz="2400" dirty="0" smtClean="0"/>
              <a:t>     </a:t>
            </a:r>
            <a:r>
              <a:rPr lang="en-US" altLang="zh-CN" sz="2400" dirty="0" smtClean="0"/>
              <a:t>C </a:t>
            </a:r>
            <a:r>
              <a:rPr lang="zh-CN" altLang="en-US" sz="2400" dirty="0"/>
              <a:t>学  校 </a:t>
            </a:r>
          </a:p>
        </p:txBody>
      </p:sp>
      <p:sp>
        <p:nvSpPr>
          <p:cNvPr id="9" name="减号 8"/>
          <p:cNvSpPr/>
          <p:nvPr/>
        </p:nvSpPr>
        <p:spPr>
          <a:xfrm rot="2531528">
            <a:off x="713418" y="4470421"/>
            <a:ext cx="648072" cy="34118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减号 9"/>
          <p:cNvSpPr/>
          <p:nvPr/>
        </p:nvSpPr>
        <p:spPr>
          <a:xfrm rot="7832046">
            <a:off x="849936" y="4264214"/>
            <a:ext cx="1187255" cy="41623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17983" y="5373216"/>
            <a:ext cx="7757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         </a:t>
            </a:r>
            <a:r>
              <a:rPr lang="en-US" altLang="zh-CN" sz="2400" dirty="0" err="1" smtClean="0"/>
              <a:t>xīnɡ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qī</a:t>
            </a:r>
            <a:r>
              <a:rPr lang="en-US" altLang="zh-CN" sz="2400" dirty="0"/>
              <a:t> </a:t>
            </a:r>
            <a:r>
              <a:rPr lang="en-US" altLang="zh-CN" sz="2400" dirty="0" err="1"/>
              <a:t>èr</a:t>
            </a:r>
            <a:r>
              <a:rPr lang="en-US" altLang="zh-CN" sz="2400" dirty="0"/>
              <a:t>      </a:t>
            </a:r>
            <a:r>
              <a:rPr lang="en-US" altLang="zh-CN" sz="2400" dirty="0" err="1"/>
              <a:t>xīnɡ</a:t>
            </a:r>
            <a:r>
              <a:rPr lang="en-US" altLang="zh-CN" sz="2400" dirty="0"/>
              <a:t> </a:t>
            </a:r>
            <a:r>
              <a:rPr lang="en-US" altLang="zh-CN" sz="2400" dirty="0" err="1"/>
              <a:t>qī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sān</a:t>
            </a:r>
            <a:r>
              <a:rPr lang="en-US" altLang="zh-CN" sz="2400" dirty="0"/>
              <a:t>      </a:t>
            </a:r>
            <a:r>
              <a:rPr lang="en-US" altLang="zh-CN" sz="2400" dirty="0" err="1"/>
              <a:t>xīnɡ</a:t>
            </a:r>
            <a:r>
              <a:rPr lang="en-US" altLang="zh-CN" sz="2400" dirty="0"/>
              <a:t> </a:t>
            </a:r>
            <a:r>
              <a:rPr lang="en-US" altLang="zh-CN" sz="2400" dirty="0" err="1"/>
              <a:t>qī</a:t>
            </a:r>
            <a:r>
              <a:rPr lang="en-US" altLang="zh-CN" sz="2400" dirty="0"/>
              <a:t> </a:t>
            </a:r>
            <a:r>
              <a:rPr lang="en-US" altLang="zh-CN" sz="2400" dirty="0" err="1"/>
              <a:t>wǔ</a:t>
            </a:r>
            <a:r>
              <a:rPr lang="en-US" altLang="zh-CN" sz="2400" dirty="0"/>
              <a:t> </a:t>
            </a:r>
            <a:endParaRPr lang="en-US" altLang="zh-CN" sz="2400" dirty="0" smtClean="0"/>
          </a:p>
          <a:p>
            <a:r>
              <a:rPr lang="en-US" altLang="zh-CN" sz="2400" dirty="0" smtClean="0"/>
              <a:t>       A   </a:t>
            </a:r>
            <a:r>
              <a:rPr lang="zh-CN" altLang="en-US" sz="2400" dirty="0" smtClean="0"/>
              <a:t>星期二         </a:t>
            </a:r>
            <a:r>
              <a:rPr lang="en-US" altLang="zh-CN" sz="2400" dirty="0" smtClean="0"/>
              <a:t>B </a:t>
            </a:r>
            <a:r>
              <a:rPr lang="zh-CN" altLang="en-US" sz="2400" dirty="0" smtClean="0"/>
              <a:t>星期三          </a:t>
            </a:r>
            <a:r>
              <a:rPr lang="en-US" altLang="zh-CN" sz="2400" dirty="0" smtClean="0"/>
              <a:t>C </a:t>
            </a:r>
            <a:r>
              <a:rPr lang="zh-CN" altLang="en-US" sz="2400" dirty="0" smtClean="0"/>
              <a:t>星期五 </a:t>
            </a:r>
            <a:endParaRPr lang="zh-CN" altLang="en-US" sz="2400" dirty="0"/>
          </a:p>
        </p:txBody>
      </p:sp>
      <p:sp>
        <p:nvSpPr>
          <p:cNvPr id="8" name="减号 7"/>
          <p:cNvSpPr/>
          <p:nvPr/>
        </p:nvSpPr>
        <p:spPr>
          <a:xfrm rot="2531528">
            <a:off x="3481814" y="6202302"/>
            <a:ext cx="648072" cy="34118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减号 10"/>
          <p:cNvSpPr/>
          <p:nvPr/>
        </p:nvSpPr>
        <p:spPr>
          <a:xfrm rot="7832046">
            <a:off x="3618332" y="5996095"/>
            <a:ext cx="1187255" cy="41623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0224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7" grpId="0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2035</Words>
  <Application>Microsoft Office PowerPoint</Application>
  <PresentationFormat>On-screen Show (4:3)</PresentationFormat>
  <Paragraphs>234</Paragraphs>
  <Slides>37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主题</vt:lpstr>
      <vt:lpstr>Pengenalan  HSK tahap 1 &amp; 2  Disembahkan oleh Cikgu Chow Bina Insan, Puchong 16hb Okt 2017</vt:lpstr>
      <vt:lpstr>Pengenalan HSK Tahap 1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Pengenalan HSK Tahap ke-2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Buku-buku yang dicadangkan Kertas peperiksaan tahun 2014, RM45</vt:lpstr>
      <vt:lpstr>Kertas peperiksaan tahun 2014, HSK tahap ke-2, RM55</vt:lpstr>
      <vt:lpstr>Kamus perbendeharaan kata HSK tahap 1, 2 dan 3, RM25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HSK推介会  一、二级</dc:title>
  <dc:creator>Jenny</dc:creator>
  <cp:lastModifiedBy>User</cp:lastModifiedBy>
  <cp:revision>73</cp:revision>
  <dcterms:created xsi:type="dcterms:W3CDTF">2014-03-21T07:03:29Z</dcterms:created>
  <dcterms:modified xsi:type="dcterms:W3CDTF">2017-10-13T14:24:52Z</dcterms:modified>
</cp:coreProperties>
</file>